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59" r:id="rId3"/>
    <p:sldId id="303" r:id="rId4"/>
    <p:sldId id="304" r:id="rId5"/>
    <p:sldId id="307" r:id="rId6"/>
    <p:sldId id="309" r:id="rId7"/>
    <p:sldId id="310" r:id="rId8"/>
    <p:sldId id="314" r:id="rId9"/>
    <p:sldId id="315" r:id="rId10"/>
    <p:sldId id="322" r:id="rId11"/>
    <p:sldId id="258" r:id="rId12"/>
    <p:sldId id="272" r:id="rId13"/>
    <p:sldId id="278" r:id="rId14"/>
    <p:sldId id="317" r:id="rId15"/>
    <p:sldId id="266" r:id="rId16"/>
    <p:sldId id="321" r:id="rId17"/>
    <p:sldId id="320" r:id="rId18"/>
    <p:sldId id="26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5D73"/>
    <a:srgbClr val="869FB1"/>
    <a:srgbClr val="D7DFE5"/>
    <a:srgbClr val="71C25E"/>
    <a:srgbClr val="7DBD61"/>
    <a:srgbClr val="CEDCC8"/>
    <a:srgbClr val="89BD71"/>
    <a:srgbClr val="B6D7A8"/>
    <a:srgbClr val="F9C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8C255B-A6C2-461E-B458-CA753B508F7F}">
  <a:tblStyle styleId="{CD8C255B-A6C2-461E-B458-CA753B508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13" autoAdjust="0"/>
  </p:normalViewPr>
  <p:slideViewPr>
    <p:cSldViewPr snapToGrid="0">
      <p:cViewPr varScale="1">
        <p:scale>
          <a:sx n="101" d="100"/>
          <a:sy n="101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d86ff3bbe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d86ff3bbe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목표 부분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14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소개 부분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25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51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478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3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73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60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850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02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185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d86ff3bbe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d86ff3bbe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avLst/>
              <a:gdLst/>
              <a:ahLst/>
              <a:cxnLst/>
              <a:rect l="l" t="t" r="r" b="b"/>
              <a:pathLst>
                <a:path w="40363" h="21075" extrusionOk="0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avLst/>
              <a:gdLst/>
              <a:ahLst/>
              <a:cxnLst/>
              <a:rect l="l" t="t" r="r" b="b"/>
              <a:pathLst>
                <a:path w="80737" h="42149" extrusionOk="0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avLst/>
              <a:gdLst/>
              <a:ahLst/>
              <a:cxnLst/>
              <a:rect l="l" t="t" r="r" b="b"/>
              <a:pathLst>
                <a:path w="285572" h="28409" extrusionOk="0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1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2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3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title" idx="4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5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6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337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7669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71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31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8" r:id="rId6"/>
    <p:sldLayoutId id="2147483659" r:id="rId7"/>
    <p:sldLayoutId id="2147483663" r:id="rId8"/>
    <p:sldLayoutId id="2147483665" r:id="rId9"/>
    <p:sldLayoutId id="2147483675" r:id="rId10"/>
    <p:sldLayoutId id="2147483679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>
            <a:spLocks noGrp="1"/>
          </p:cNvSpPr>
          <p:nvPr>
            <p:ph type="ctrTitle"/>
          </p:nvPr>
        </p:nvSpPr>
        <p:spPr>
          <a:xfrm>
            <a:off x="626919" y="1343896"/>
            <a:ext cx="624915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눈 떠보니 </a:t>
            </a:r>
            <a:b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산 속</a:t>
            </a:r>
            <a:endParaRPr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736848" y="3956296"/>
            <a:ext cx="3988500" cy="1042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허지혜 </a:t>
            </a:r>
            <a:r>
              <a:rPr lang="en-US" altLang="ko-KR" dirty="0">
                <a:latin typeface="+mn-ea"/>
                <a:ea typeface="+mn-ea"/>
              </a:rPr>
              <a:t>20185305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n-ea"/>
                <a:ea typeface="+mn-ea"/>
              </a:rPr>
              <a:t>명제원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20155316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김은지 </a:t>
            </a:r>
            <a:r>
              <a:rPr lang="en-US" altLang="ko-KR" dirty="0">
                <a:latin typeface="+mn-ea"/>
                <a:ea typeface="+mn-ea"/>
              </a:rPr>
              <a:t>20195134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324" name="Google Shape;324;p32"/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325" name="Google Shape;325;p32"/>
            <p:cNvSpPr/>
            <p:nvPr/>
          </p:nvSpPr>
          <p:spPr>
            <a:xfrm>
              <a:off x="5280759" y="1698813"/>
              <a:ext cx="820608" cy="426057"/>
            </a:xfrm>
            <a:custGeom>
              <a:avLst/>
              <a:gdLst/>
              <a:ahLst/>
              <a:cxnLst/>
              <a:rect l="l" t="t" r="r" b="b"/>
              <a:pathLst>
                <a:path w="78452" h="40732" extrusionOk="0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715136" y="1667056"/>
              <a:ext cx="885115" cy="1027203"/>
            </a:xfrm>
            <a:custGeom>
              <a:avLst/>
              <a:gdLst/>
              <a:ahLst/>
              <a:cxnLst/>
              <a:rect l="l" t="t" r="r" b="b"/>
              <a:pathLst>
                <a:path w="84619" h="98203" extrusionOk="0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715136" y="1678144"/>
              <a:ext cx="707023" cy="1016116"/>
            </a:xfrm>
            <a:custGeom>
              <a:avLst/>
              <a:gdLst/>
              <a:ahLst/>
              <a:cxnLst/>
              <a:rect l="l" t="t" r="r" b="b"/>
              <a:pathLst>
                <a:path w="67593" h="97143" extrusionOk="0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8221264" y="778218"/>
              <a:ext cx="61662" cy="47834"/>
            </a:xfrm>
            <a:custGeom>
              <a:avLst/>
              <a:gdLst/>
              <a:ahLst/>
              <a:cxnLst/>
              <a:rect l="l" t="t" r="r" b="b"/>
              <a:pathLst>
                <a:path w="5895" h="4573" extrusionOk="0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8112919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8326377" y="778218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46035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44328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645667" y="2181531"/>
              <a:ext cx="58419" cy="47834"/>
            </a:xfrm>
            <a:custGeom>
              <a:avLst/>
              <a:gdLst/>
              <a:ahLst/>
              <a:cxnLst/>
              <a:rect l="l" t="t" r="r" b="b"/>
              <a:pathLst>
                <a:path w="5585" h="4573" extrusionOk="0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578043" y="1222454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82522" y="1222454"/>
              <a:ext cx="61526" cy="47834"/>
            </a:xfrm>
            <a:custGeom>
              <a:avLst/>
              <a:gdLst/>
              <a:ahLst/>
              <a:cxnLst/>
              <a:rect l="l" t="t" r="r" b="b"/>
              <a:pathLst>
                <a:path w="5882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875802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8662509" y="2044537"/>
              <a:ext cx="61651" cy="47834"/>
            </a:xfrm>
            <a:custGeom>
              <a:avLst/>
              <a:gdLst/>
              <a:ahLst/>
              <a:cxnLst/>
              <a:rect l="l" t="t" r="r" b="b"/>
              <a:pathLst>
                <a:path w="5894" h="4573" extrusionOk="0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924510" y="864251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996244" y="888142"/>
              <a:ext cx="523941" cy="989150"/>
            </a:xfrm>
            <a:custGeom>
              <a:avLst/>
              <a:gdLst/>
              <a:ahLst/>
              <a:cxnLst/>
              <a:rect l="l" t="t" r="r" b="b"/>
              <a:pathLst>
                <a:path w="50090" h="94565" extrusionOk="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6063125" y="916802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128877" y="941342"/>
              <a:ext cx="524077" cy="989244"/>
            </a:xfrm>
            <a:custGeom>
              <a:avLst/>
              <a:gdLst/>
              <a:ahLst/>
              <a:cxnLst/>
              <a:rect l="l" t="t" r="r" b="b"/>
              <a:pathLst>
                <a:path w="50103" h="94574" extrusionOk="0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200737" y="973224"/>
              <a:ext cx="524067" cy="989129"/>
            </a:xfrm>
            <a:custGeom>
              <a:avLst/>
              <a:gdLst/>
              <a:ahLst/>
              <a:cxnLst/>
              <a:rect l="l" t="t" r="r" b="b"/>
              <a:pathLst>
                <a:path w="50102" h="94563" extrusionOk="0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267493" y="1008265"/>
              <a:ext cx="524067" cy="989202"/>
            </a:xfrm>
            <a:custGeom>
              <a:avLst/>
              <a:gdLst/>
              <a:ahLst/>
              <a:cxnLst/>
              <a:rect l="l" t="t" r="r" b="b"/>
              <a:pathLst>
                <a:path w="50102" h="94570" extrusionOk="0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6329385" y="1021915"/>
              <a:ext cx="558941" cy="1032841"/>
            </a:xfrm>
            <a:custGeom>
              <a:avLst/>
              <a:gdLst/>
              <a:ahLst/>
              <a:cxnLst/>
              <a:rect l="l" t="t" r="r" b="b"/>
              <a:pathLst>
                <a:path w="53436" h="98742" extrusionOk="0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6405607" y="1021936"/>
              <a:ext cx="574505" cy="1061460"/>
            </a:xfrm>
            <a:custGeom>
              <a:avLst/>
              <a:gdLst/>
              <a:ahLst/>
              <a:cxnLst/>
              <a:rect l="l" t="t" r="r" b="b"/>
              <a:pathLst>
                <a:path w="54924" h="101478" extrusionOk="0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969467" y="626904"/>
              <a:ext cx="1253254" cy="431161"/>
            </a:xfrm>
            <a:custGeom>
              <a:avLst/>
              <a:gdLst/>
              <a:ahLst/>
              <a:cxnLst/>
              <a:rect l="l" t="t" r="r" b="b"/>
              <a:pathLst>
                <a:path w="119814" h="41220" extrusionOk="0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063125" y="811721"/>
              <a:ext cx="1365459" cy="1608560"/>
            </a:xfrm>
            <a:custGeom>
              <a:avLst/>
              <a:gdLst/>
              <a:ahLst/>
              <a:cxnLst/>
              <a:rect l="l" t="t" r="r" b="b"/>
              <a:pathLst>
                <a:path w="130541" h="153782" extrusionOk="0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300494" y="822558"/>
              <a:ext cx="1128090" cy="1597723"/>
            </a:xfrm>
            <a:custGeom>
              <a:avLst/>
              <a:gdLst/>
              <a:ahLst/>
              <a:cxnLst/>
              <a:rect l="l" t="t" r="r" b="b"/>
              <a:pathLst>
                <a:path w="107848" h="152746" extrusionOk="0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650897" y="1512499"/>
              <a:ext cx="1034682" cy="1200818"/>
            </a:xfrm>
            <a:custGeom>
              <a:avLst/>
              <a:gdLst/>
              <a:ahLst/>
              <a:cxnLst/>
              <a:rect l="l" t="t" r="r" b="b"/>
              <a:pathLst>
                <a:path w="98918" h="114801" extrusionOk="0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859124" y="1525459"/>
              <a:ext cx="826455" cy="1187859"/>
            </a:xfrm>
            <a:custGeom>
              <a:avLst/>
              <a:gdLst/>
              <a:ahLst/>
              <a:cxnLst/>
              <a:rect l="l" t="t" r="r" b="b"/>
              <a:pathLst>
                <a:path w="79011" h="113562" extrusionOk="0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609674" y="516069"/>
              <a:ext cx="2737131" cy="2251672"/>
            </a:xfrm>
            <a:custGeom>
              <a:avLst/>
              <a:gdLst/>
              <a:ahLst/>
              <a:cxnLst/>
              <a:rect l="l" t="t" r="r" b="b"/>
              <a:pathLst>
                <a:path w="261676" h="215265" extrusionOk="0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7369663" y="818322"/>
              <a:ext cx="377491" cy="475627"/>
            </a:xfrm>
            <a:custGeom>
              <a:avLst/>
              <a:gdLst/>
              <a:ahLst/>
              <a:cxnLst/>
              <a:rect l="l" t="t" r="r" b="b"/>
              <a:pathLst>
                <a:path w="36089" h="45471" extrusionOk="0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7548006" y="1200258"/>
              <a:ext cx="464100" cy="1599742"/>
            </a:xfrm>
            <a:custGeom>
              <a:avLst/>
              <a:gdLst/>
              <a:ahLst/>
              <a:cxnLst/>
              <a:rect l="l" t="t" r="r" b="b"/>
              <a:pathLst>
                <a:path w="44369" h="152939" extrusionOk="0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7459703" y="1174579"/>
              <a:ext cx="500260" cy="1601510"/>
            </a:xfrm>
            <a:custGeom>
              <a:avLst/>
              <a:gdLst/>
              <a:ahLst/>
              <a:cxnLst/>
              <a:rect l="l" t="t" r="r" b="b"/>
              <a:pathLst>
                <a:path w="47826" h="153108" extrusionOk="0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376012" y="1104727"/>
              <a:ext cx="464027" cy="1599752"/>
            </a:xfrm>
            <a:custGeom>
              <a:avLst/>
              <a:gdLst/>
              <a:ahLst/>
              <a:cxnLst/>
              <a:rect l="l" t="t" r="r" b="b"/>
              <a:pathLst>
                <a:path w="44362" h="152940" extrusionOk="0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962790" y="250992"/>
              <a:ext cx="255820" cy="556451"/>
            </a:xfrm>
            <a:custGeom>
              <a:avLst/>
              <a:gdLst/>
              <a:ahLst/>
              <a:cxnLst/>
              <a:rect l="l" t="t" r="r" b="b"/>
              <a:pathLst>
                <a:path w="24457" h="53198" extrusionOk="0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7226319" y="544092"/>
              <a:ext cx="174494" cy="393945"/>
            </a:xfrm>
            <a:custGeom>
              <a:avLst/>
              <a:gdLst/>
              <a:ahLst/>
              <a:cxnLst/>
              <a:rect l="l" t="t" r="r" b="b"/>
              <a:pathLst>
                <a:path w="16682" h="37662" extrusionOk="0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7102400" y="407097"/>
              <a:ext cx="11224" cy="672149"/>
            </a:xfrm>
            <a:custGeom>
              <a:avLst/>
              <a:gdLst/>
              <a:ahLst/>
              <a:cxnLst/>
              <a:rect l="l" t="t" r="r" b="b"/>
              <a:pathLst>
                <a:path w="1073" h="64259" extrusionOk="0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334915" y="658409"/>
              <a:ext cx="10973" cy="369897"/>
            </a:xfrm>
            <a:custGeom>
              <a:avLst/>
              <a:gdLst/>
              <a:ahLst/>
              <a:cxnLst/>
              <a:rect l="l" t="t" r="r" b="b"/>
              <a:pathLst>
                <a:path w="1049" h="35363" extrusionOk="0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681458" y="2194973"/>
              <a:ext cx="377616" cy="475501"/>
            </a:xfrm>
            <a:custGeom>
              <a:avLst/>
              <a:gdLst/>
              <a:ahLst/>
              <a:cxnLst/>
              <a:rect l="l" t="t" r="r" b="b"/>
              <a:pathLst>
                <a:path w="36101" h="45459" extrusionOk="0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842664" y="2171061"/>
              <a:ext cx="377616" cy="523324"/>
            </a:xfrm>
            <a:custGeom>
              <a:avLst/>
              <a:gdLst/>
              <a:ahLst/>
              <a:cxnLst/>
              <a:rect l="l" t="t" r="r" b="b"/>
              <a:pathLst>
                <a:path w="36101" h="50031" extrusionOk="0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7046229" y="977355"/>
              <a:ext cx="446119" cy="1643810"/>
            </a:xfrm>
            <a:custGeom>
              <a:avLst/>
              <a:gdLst/>
              <a:ahLst/>
              <a:cxnLst/>
              <a:rect l="l" t="t" r="r" b="b"/>
              <a:pathLst>
                <a:path w="42650" h="157152" extrusionOk="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500960" y="2341967"/>
              <a:ext cx="1652942" cy="387543"/>
            </a:xfrm>
            <a:custGeom>
              <a:avLst/>
              <a:gdLst/>
              <a:ahLst/>
              <a:cxnLst/>
              <a:rect l="l" t="t" r="r" b="b"/>
              <a:pathLst>
                <a:path w="158025" h="37050" extrusionOk="0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928795" y="2145779"/>
              <a:ext cx="375242" cy="58670"/>
            </a:xfrm>
            <a:custGeom>
              <a:avLst/>
              <a:gdLst/>
              <a:ahLst/>
              <a:cxnLst/>
              <a:rect l="l" t="t" r="r" b="b"/>
              <a:pathLst>
                <a:path w="35874" h="5609" extrusionOk="0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284553" y="2474568"/>
              <a:ext cx="375242" cy="58796"/>
            </a:xfrm>
            <a:custGeom>
              <a:avLst/>
              <a:gdLst/>
              <a:ahLst/>
              <a:cxnLst/>
              <a:rect l="l" t="t" r="r" b="b"/>
              <a:pathLst>
                <a:path w="35874" h="5621" extrusionOk="0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398488" y="2207022"/>
              <a:ext cx="630550" cy="480522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6927299" y="1652695"/>
              <a:ext cx="411141" cy="313267"/>
            </a:xfrm>
            <a:custGeom>
              <a:avLst/>
              <a:gdLst/>
              <a:ahLst/>
              <a:cxnLst/>
              <a:rect l="l" t="t" r="r" b="b"/>
              <a:pathLst>
                <a:path w="39306" h="29949" extrusionOk="0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6572580" y="1342106"/>
              <a:ext cx="551755" cy="384991"/>
            </a:xfrm>
            <a:custGeom>
              <a:avLst/>
              <a:gdLst/>
              <a:ahLst/>
              <a:cxnLst/>
              <a:rect l="l" t="t" r="r" b="b"/>
              <a:pathLst>
                <a:path w="52749" h="36806" extrusionOk="0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7967327" y="787695"/>
              <a:ext cx="108857" cy="574432"/>
            </a:xfrm>
            <a:custGeom>
              <a:avLst/>
              <a:gdLst/>
              <a:ahLst/>
              <a:cxnLst/>
              <a:rect l="l" t="t" r="r" b="b"/>
              <a:pathLst>
                <a:path w="10407" h="54917" extrusionOk="0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531615" y="1390463"/>
              <a:ext cx="451422" cy="234440"/>
            </a:xfrm>
            <a:custGeom>
              <a:avLst/>
              <a:gdLst/>
              <a:ahLst/>
              <a:cxnLst/>
              <a:rect l="l" t="t" r="r" b="b"/>
              <a:pathLst>
                <a:path w="43157" h="22413" extrusionOk="0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7967327" y="873372"/>
              <a:ext cx="108857" cy="488754"/>
            </a:xfrm>
            <a:custGeom>
              <a:avLst/>
              <a:gdLst/>
              <a:ahLst/>
              <a:cxnLst/>
              <a:rect l="l" t="t" r="r" b="b"/>
              <a:pathLst>
                <a:path w="10407" h="46726" extrusionOk="0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531636" y="1437282"/>
              <a:ext cx="412783" cy="187621"/>
            </a:xfrm>
            <a:custGeom>
              <a:avLst/>
              <a:gdLst/>
              <a:ahLst/>
              <a:cxnLst/>
              <a:rect l="l" t="t" r="r" b="b"/>
              <a:pathLst>
                <a:path w="39463" h="17937" extrusionOk="0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31959" y="1364051"/>
              <a:ext cx="24926" cy="1354246"/>
            </a:xfrm>
            <a:custGeom>
              <a:avLst/>
              <a:gdLst/>
              <a:ahLst/>
              <a:cxnLst/>
              <a:rect l="l" t="t" r="r" b="b"/>
              <a:pathLst>
                <a:path w="2383" h="129469" extrusionOk="0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69450" y="1334910"/>
              <a:ext cx="195780" cy="108355"/>
            </a:xfrm>
            <a:custGeom>
              <a:avLst/>
              <a:gdLst/>
              <a:ahLst/>
              <a:cxnLst/>
              <a:rect l="l" t="t" r="r" b="b"/>
              <a:pathLst>
                <a:path w="18717" h="10359" extrusionOk="0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19378" y="1334910"/>
              <a:ext cx="120939" cy="112466"/>
            </a:xfrm>
            <a:custGeom>
              <a:avLst/>
              <a:gdLst/>
              <a:ahLst/>
              <a:cxnLst/>
              <a:rect l="l" t="t" r="r" b="b"/>
              <a:pathLst>
                <a:path w="11562" h="10752" extrusionOk="0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975674" y="1384971"/>
              <a:ext cx="189556" cy="27039"/>
            </a:xfrm>
            <a:custGeom>
              <a:avLst/>
              <a:gdLst/>
              <a:ahLst/>
              <a:cxnLst/>
              <a:rect l="l" t="t" r="r" b="b"/>
              <a:pathLst>
                <a:path w="18122" h="2585" extrusionOk="0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317" y="1395316"/>
              <a:ext cx="440188" cy="254544"/>
            </a:xfrm>
            <a:custGeom>
              <a:avLst/>
              <a:gdLst/>
              <a:ahLst/>
              <a:cxnLst/>
              <a:rect l="l" t="t" r="r" b="b"/>
              <a:pathLst>
                <a:path w="42083" h="24335" extrusionOk="0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72439" y="1408140"/>
              <a:ext cx="373066" cy="241720"/>
            </a:xfrm>
            <a:custGeom>
              <a:avLst/>
              <a:gdLst/>
              <a:ahLst/>
              <a:cxnLst/>
              <a:rect l="l" t="t" r="r" b="b"/>
              <a:pathLst>
                <a:path w="35666" h="23109" extrusionOk="0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454648" y="1370745"/>
              <a:ext cx="78973" cy="416569"/>
            </a:xfrm>
            <a:custGeom>
              <a:avLst/>
              <a:gdLst/>
              <a:ahLst/>
              <a:cxnLst/>
              <a:rect l="l" t="t" r="r" b="b"/>
              <a:pathLst>
                <a:path w="7550" h="39825" extrusionOk="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8138609" y="1807911"/>
              <a:ext cx="327408" cy="169985"/>
            </a:xfrm>
            <a:custGeom>
              <a:avLst/>
              <a:gdLst/>
              <a:ahLst/>
              <a:cxnLst/>
              <a:rect l="l" t="t" r="r" b="b"/>
              <a:pathLst>
                <a:path w="31301" h="16251" extrusionOk="0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8454648" y="1432920"/>
              <a:ext cx="78973" cy="354395"/>
            </a:xfrm>
            <a:custGeom>
              <a:avLst/>
              <a:gdLst/>
              <a:ahLst/>
              <a:cxnLst/>
              <a:rect l="l" t="t" r="r" b="b"/>
              <a:pathLst>
                <a:path w="7550" h="33881" extrusionOk="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138609" y="1841780"/>
              <a:ext cx="299491" cy="136116"/>
            </a:xfrm>
            <a:custGeom>
              <a:avLst/>
              <a:gdLst/>
              <a:ahLst/>
              <a:cxnLst/>
              <a:rect l="l" t="t" r="r" b="b"/>
              <a:pathLst>
                <a:path w="28632" h="13013" extrusionOk="0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8501477" y="1788727"/>
              <a:ext cx="18064" cy="982131"/>
            </a:xfrm>
            <a:custGeom>
              <a:avLst/>
              <a:gdLst/>
              <a:ahLst/>
              <a:cxnLst/>
              <a:rect l="l" t="t" r="r" b="b"/>
              <a:pathLst>
                <a:path w="1727" h="93894" extrusionOk="0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8456143" y="1767556"/>
              <a:ext cx="141984" cy="78596"/>
            </a:xfrm>
            <a:custGeom>
              <a:avLst/>
              <a:gdLst/>
              <a:ahLst/>
              <a:cxnLst/>
              <a:rect l="l" t="t" r="r" b="b"/>
              <a:pathLst>
                <a:path w="13574" h="7514" extrusionOk="0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419899" y="1767556"/>
              <a:ext cx="87561" cy="81714"/>
            </a:xfrm>
            <a:custGeom>
              <a:avLst/>
              <a:gdLst/>
              <a:ahLst/>
              <a:cxnLst/>
              <a:rect l="l" t="t" r="r" b="b"/>
              <a:pathLst>
                <a:path w="8371" h="7812" extrusionOk="0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8460631" y="1803925"/>
              <a:ext cx="137497" cy="19560"/>
            </a:xfrm>
            <a:custGeom>
              <a:avLst/>
              <a:gdLst/>
              <a:ahLst/>
              <a:cxnLst/>
              <a:rect l="l" t="t" r="r" b="b"/>
              <a:pathLst>
                <a:path w="13145" h="1870" extrusionOk="0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482178" y="1811404"/>
              <a:ext cx="319176" cy="184629"/>
            </a:xfrm>
            <a:custGeom>
              <a:avLst/>
              <a:gdLst/>
              <a:ahLst/>
              <a:cxnLst/>
              <a:rect l="l" t="t" r="r" b="b"/>
              <a:pathLst>
                <a:path w="30514" h="17651" extrusionOk="0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530870" y="1820735"/>
              <a:ext cx="270485" cy="175299"/>
            </a:xfrm>
            <a:custGeom>
              <a:avLst/>
              <a:gdLst/>
              <a:ahLst/>
              <a:cxnLst/>
              <a:rect l="l" t="t" r="r" b="b"/>
              <a:pathLst>
                <a:path w="25859" h="16759" extrusionOk="0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98100" y="2458878"/>
              <a:ext cx="14958" cy="235758"/>
            </a:xfrm>
            <a:custGeom>
              <a:avLst/>
              <a:gdLst/>
              <a:ahLst/>
              <a:cxnLst/>
              <a:rect l="l" t="t" r="r" b="b"/>
              <a:pathLst>
                <a:path w="1430" h="22539" extrusionOk="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171721" y="2469213"/>
              <a:ext cx="16569" cy="225423"/>
            </a:xfrm>
            <a:custGeom>
              <a:avLst/>
              <a:gdLst/>
              <a:ahLst/>
              <a:cxnLst/>
              <a:rect l="l" t="t" r="r" b="b"/>
              <a:pathLst>
                <a:path w="1584" h="21551" extrusionOk="0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516266" y="2318265"/>
              <a:ext cx="422574" cy="195916"/>
            </a:xfrm>
            <a:custGeom>
              <a:avLst/>
              <a:gdLst/>
              <a:ahLst/>
              <a:cxnLst/>
              <a:rect l="l" t="t" r="r" b="b"/>
              <a:pathLst>
                <a:path w="40399" h="18730" extrusionOk="0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504687" y="2305566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553629" y="2302575"/>
              <a:ext cx="199901" cy="200644"/>
            </a:xfrm>
            <a:custGeom>
              <a:avLst/>
              <a:gdLst/>
              <a:ahLst/>
              <a:cxnLst/>
              <a:rect l="l" t="t" r="r" b="b"/>
              <a:pathLst>
                <a:path w="19111" h="19182" extrusionOk="0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666210" y="2303579"/>
              <a:ext cx="199776" cy="200759"/>
            </a:xfrm>
            <a:custGeom>
              <a:avLst/>
              <a:gdLst/>
              <a:ahLst/>
              <a:cxnLst/>
              <a:rect l="l" t="t" r="r" b="b"/>
              <a:pathLst>
                <a:path w="19099" h="19193" extrusionOk="0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610793" y="2359613"/>
              <a:ext cx="285830" cy="6370"/>
            </a:xfrm>
            <a:custGeom>
              <a:avLst/>
              <a:gdLst/>
              <a:ahLst/>
              <a:cxnLst/>
              <a:rect l="l" t="t" r="r" b="b"/>
              <a:pathLst>
                <a:path w="27326" h="609" extrusionOk="0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542050" y="2430605"/>
              <a:ext cx="280966" cy="14832"/>
            </a:xfrm>
            <a:custGeom>
              <a:avLst/>
              <a:gdLst/>
              <a:ahLst/>
              <a:cxnLst/>
              <a:rect l="l" t="t" r="r" b="b"/>
              <a:pathLst>
                <a:path w="26861" h="1418" extrusionOk="0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558859" y="2414664"/>
              <a:ext cx="280977" cy="15951"/>
            </a:xfrm>
            <a:custGeom>
              <a:avLst/>
              <a:gdLst/>
              <a:ahLst/>
              <a:cxnLst/>
              <a:rect l="l" t="t" r="r" b="b"/>
              <a:pathLst>
                <a:path w="26862" h="1525" extrusionOk="0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622372" y="2343672"/>
              <a:ext cx="288822" cy="6496"/>
            </a:xfrm>
            <a:custGeom>
              <a:avLst/>
              <a:gdLst/>
              <a:ahLst/>
              <a:cxnLst/>
              <a:rect l="l" t="t" r="r" b="b"/>
              <a:pathLst>
                <a:path w="27612" h="621" extrusionOk="0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885034" y="2328233"/>
              <a:ext cx="422563" cy="196031"/>
            </a:xfrm>
            <a:custGeom>
              <a:avLst/>
              <a:gdLst/>
              <a:ahLst/>
              <a:cxnLst/>
              <a:rect l="l" t="t" r="r" b="b"/>
              <a:pathLst>
                <a:path w="40398" h="18741" extrusionOk="0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873444" y="2315524"/>
              <a:ext cx="422448" cy="195916"/>
            </a:xfrm>
            <a:custGeom>
              <a:avLst/>
              <a:gdLst/>
              <a:ahLst/>
              <a:cxnLst/>
              <a:rect l="l" t="t" r="r" b="b"/>
              <a:pathLst>
                <a:path w="40387" h="18730" extrusionOk="0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922512" y="2312543"/>
              <a:ext cx="199776" cy="200644"/>
            </a:xfrm>
            <a:custGeom>
              <a:avLst/>
              <a:gdLst/>
              <a:ahLst/>
              <a:cxnLst/>
              <a:rect l="l" t="t" r="r" b="b"/>
              <a:pathLst>
                <a:path w="19099" h="19182" extrusionOk="0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034978" y="2313662"/>
              <a:ext cx="199891" cy="200644"/>
            </a:xfrm>
            <a:custGeom>
              <a:avLst/>
              <a:gdLst/>
              <a:ahLst/>
              <a:cxnLst/>
              <a:rect l="l" t="t" r="r" b="b"/>
              <a:pathLst>
                <a:path w="19110" h="19182" extrusionOk="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979550" y="2369581"/>
              <a:ext cx="285830" cy="6360"/>
            </a:xfrm>
            <a:custGeom>
              <a:avLst/>
              <a:gdLst/>
              <a:ahLst/>
              <a:cxnLst/>
              <a:rect l="l" t="t" r="r" b="b"/>
              <a:pathLst>
                <a:path w="27326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910807" y="2440563"/>
              <a:ext cx="280977" cy="14832"/>
            </a:xfrm>
            <a:custGeom>
              <a:avLst/>
              <a:gdLst/>
              <a:ahLst/>
              <a:cxnLst/>
              <a:rect l="l" t="t" r="r" b="b"/>
              <a:pathLst>
                <a:path w="26862" h="1418" extrusionOk="0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927627" y="2424622"/>
              <a:ext cx="281092" cy="15951"/>
            </a:xfrm>
            <a:custGeom>
              <a:avLst/>
              <a:gdLst/>
              <a:ahLst/>
              <a:cxnLst/>
              <a:rect l="l" t="t" r="r" b="b"/>
              <a:pathLst>
                <a:path w="26873" h="1525" extrusionOk="0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991140" y="2353766"/>
              <a:ext cx="288811" cy="6360"/>
            </a:xfrm>
            <a:custGeom>
              <a:avLst/>
              <a:gdLst/>
              <a:ahLst/>
              <a:cxnLst/>
              <a:rect l="l" t="t" r="r" b="b"/>
              <a:pathLst>
                <a:path w="27611" h="608" extrusionOk="0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751146" y="2616542"/>
              <a:ext cx="169138" cy="159170"/>
            </a:xfrm>
            <a:custGeom>
              <a:avLst/>
              <a:gdLst/>
              <a:ahLst/>
              <a:cxnLst/>
              <a:rect l="l" t="t" r="r" b="b"/>
              <a:pathLst>
                <a:path w="16170" h="15217" extrusionOk="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106336" y="2615172"/>
              <a:ext cx="169138" cy="159044"/>
            </a:xfrm>
            <a:custGeom>
              <a:avLst/>
              <a:gdLst/>
              <a:ahLst/>
              <a:cxnLst/>
              <a:rect l="l" t="t" r="r" b="b"/>
              <a:pathLst>
                <a:path w="16170" h="15205" extrusionOk="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060782" y="1725162"/>
              <a:ext cx="716677" cy="315149"/>
            </a:xfrm>
            <a:custGeom>
              <a:avLst/>
              <a:gdLst/>
              <a:ahLst/>
              <a:cxnLst/>
              <a:rect l="l" t="t" r="r" b="b"/>
              <a:pathLst>
                <a:path w="68516" h="30129" extrusionOk="0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894510" y="1818601"/>
              <a:ext cx="1056690" cy="464685"/>
            </a:xfrm>
            <a:custGeom>
              <a:avLst/>
              <a:gdLst/>
              <a:ahLst/>
              <a:cxnLst/>
              <a:rect l="l" t="t" r="r" b="b"/>
              <a:pathLst>
                <a:path w="101022" h="44425" extrusionOk="0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390157" y="1352074"/>
              <a:ext cx="55564" cy="127267"/>
            </a:xfrm>
            <a:custGeom>
              <a:avLst/>
              <a:gdLst/>
              <a:ahLst/>
              <a:cxnLst/>
              <a:rect l="l" t="t" r="r" b="b"/>
              <a:pathLst>
                <a:path w="5312" h="12167" extrusionOk="0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186512" y="1673175"/>
              <a:ext cx="443786" cy="195142"/>
            </a:xfrm>
            <a:custGeom>
              <a:avLst/>
              <a:gdLst/>
              <a:ahLst/>
              <a:cxnLst/>
              <a:rect l="l" t="t" r="r" b="b"/>
              <a:pathLst>
                <a:path w="42427" h="18656" extrusionOk="0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234858" y="1566672"/>
              <a:ext cx="363516" cy="159923"/>
            </a:xfrm>
            <a:custGeom>
              <a:avLst/>
              <a:gdLst/>
              <a:ahLst/>
              <a:cxnLst/>
              <a:rect l="l" t="t" r="r" b="b"/>
              <a:pathLst>
                <a:path w="34753" h="15289" extrusionOk="0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6272420" y="1485931"/>
              <a:ext cx="290432" cy="127706"/>
            </a:xfrm>
            <a:custGeom>
              <a:avLst/>
              <a:gdLst/>
              <a:ahLst/>
              <a:cxnLst/>
              <a:rect l="l" t="t" r="r" b="b"/>
              <a:pathLst>
                <a:path w="27766" h="12209" extrusionOk="0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6319887" y="1450304"/>
              <a:ext cx="197464" cy="86870"/>
            </a:xfrm>
            <a:custGeom>
              <a:avLst/>
              <a:gdLst/>
              <a:ahLst/>
              <a:cxnLst/>
              <a:rect l="l" t="t" r="r" b="b"/>
              <a:pathLst>
                <a:path w="18878" h="8305" extrusionOk="0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408222" y="1535543"/>
              <a:ext cx="14947" cy="1166321"/>
            </a:xfrm>
            <a:custGeom>
              <a:avLst/>
              <a:gdLst/>
              <a:ahLst/>
              <a:cxnLst/>
              <a:rect l="l" t="t" r="r" b="b"/>
              <a:pathLst>
                <a:path w="1429" h="111503" extrusionOk="0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281987" y="1487092"/>
              <a:ext cx="146597" cy="31777"/>
            </a:xfrm>
            <a:custGeom>
              <a:avLst/>
              <a:gdLst/>
              <a:ahLst/>
              <a:cxnLst/>
              <a:rect l="l" t="t" r="r" b="b"/>
              <a:pathLst>
                <a:path w="14015" h="3038" extrusionOk="0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081354" y="1276752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272521" y="1149349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272521" y="1891601"/>
              <a:ext cx="146471" cy="31893"/>
            </a:xfrm>
            <a:custGeom>
              <a:avLst/>
              <a:gdLst/>
              <a:ahLst/>
              <a:cxnLst/>
              <a:rect l="l" t="t" r="r" b="b"/>
              <a:pathLst>
                <a:path w="14003" h="3049" extrusionOk="0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7100412" y="2054118"/>
              <a:ext cx="146586" cy="31893"/>
            </a:xfrm>
            <a:custGeom>
              <a:avLst/>
              <a:gdLst/>
              <a:ahLst/>
              <a:cxnLst/>
              <a:rect l="l" t="t" r="r" b="b"/>
              <a:pathLst>
                <a:path w="14014" h="3049" extrusionOk="0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172447" y="2323380"/>
              <a:ext cx="277106" cy="476118"/>
            </a:xfrm>
            <a:custGeom>
              <a:avLst/>
              <a:gdLst/>
              <a:ahLst/>
              <a:cxnLst/>
              <a:rect l="l" t="t" r="r" b="b"/>
              <a:pathLst>
                <a:path w="26492" h="45518" extrusionOk="0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8172573" y="2452278"/>
              <a:ext cx="229283" cy="94035"/>
            </a:xfrm>
            <a:custGeom>
              <a:avLst/>
              <a:gdLst/>
              <a:ahLst/>
              <a:cxnLst/>
              <a:rect l="l" t="t" r="r" b="b"/>
              <a:pathLst>
                <a:path w="21920" h="8990" extrusionOk="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10679" y="2579681"/>
              <a:ext cx="38242" cy="148208"/>
            </a:xfrm>
            <a:custGeom>
              <a:avLst/>
              <a:gdLst/>
              <a:ahLst/>
              <a:cxnLst/>
              <a:rect l="l" t="t" r="r" b="b"/>
              <a:pathLst>
                <a:path w="3656" h="14169" extrusionOk="0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013856" y="2350398"/>
              <a:ext cx="269763" cy="463545"/>
            </a:xfrm>
            <a:custGeom>
              <a:avLst/>
              <a:gdLst/>
              <a:ahLst/>
              <a:cxnLst/>
              <a:rect l="l" t="t" r="r" b="b"/>
              <a:pathLst>
                <a:path w="25790" h="44316" extrusionOk="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013981" y="2475813"/>
              <a:ext cx="223185" cy="91546"/>
            </a:xfrm>
            <a:custGeom>
              <a:avLst/>
              <a:gdLst/>
              <a:ahLst/>
              <a:cxnLst/>
              <a:rect l="l" t="t" r="r" b="b"/>
              <a:pathLst>
                <a:path w="21337" h="8752" extrusionOk="0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050968" y="2599858"/>
              <a:ext cx="37248" cy="144222"/>
            </a:xfrm>
            <a:custGeom>
              <a:avLst/>
              <a:gdLst/>
              <a:ahLst/>
              <a:cxnLst/>
              <a:rect l="l" t="t" r="r" b="b"/>
              <a:pathLst>
                <a:path w="3561" h="13788" extrusionOk="0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258819" y="1969832"/>
              <a:ext cx="439634" cy="717462"/>
            </a:xfrm>
            <a:custGeom>
              <a:avLst/>
              <a:gdLst/>
              <a:ahLst/>
              <a:cxnLst/>
              <a:rect l="l" t="t" r="r" b="b"/>
              <a:pathLst>
                <a:path w="42030" h="68591" extrusionOk="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7589480" y="1929832"/>
              <a:ext cx="14330" cy="358433"/>
            </a:xfrm>
            <a:custGeom>
              <a:avLst/>
              <a:gdLst/>
              <a:ahLst/>
              <a:cxnLst/>
              <a:rect l="l" t="t" r="r" b="b"/>
              <a:pathLst>
                <a:path w="1370" h="34267" extrusionOk="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7519356" y="1810881"/>
              <a:ext cx="226051" cy="156701"/>
            </a:xfrm>
            <a:custGeom>
              <a:avLst/>
              <a:gdLst/>
              <a:ahLst/>
              <a:cxnLst/>
              <a:rect l="l" t="t" r="r" b="b"/>
              <a:pathLst>
                <a:path w="21611" h="14981" extrusionOk="0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7561698" y="1810892"/>
              <a:ext cx="168396" cy="109537"/>
            </a:xfrm>
            <a:custGeom>
              <a:avLst/>
              <a:gdLst/>
              <a:ahLst/>
              <a:cxnLst/>
              <a:rect l="l" t="t" r="r" b="b"/>
              <a:pathLst>
                <a:path w="16099" h="10472" extrusionOk="0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7610526" y="1846268"/>
              <a:ext cx="63021" cy="71620"/>
            </a:xfrm>
            <a:custGeom>
              <a:avLst/>
              <a:gdLst/>
              <a:ahLst/>
              <a:cxnLst/>
              <a:rect l="l" t="t" r="r" b="b"/>
              <a:pathLst>
                <a:path w="6025" h="6847" extrusionOk="0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293201" y="2307313"/>
              <a:ext cx="214963" cy="23922"/>
            </a:xfrm>
            <a:custGeom>
              <a:avLst/>
              <a:gdLst/>
              <a:ahLst/>
              <a:cxnLst/>
              <a:rect l="l" t="t" r="r" b="b"/>
              <a:pathLst>
                <a:path w="20551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295565" y="2376684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295565" y="2448293"/>
              <a:ext cx="215089" cy="23922"/>
            </a:xfrm>
            <a:custGeom>
              <a:avLst/>
              <a:gdLst/>
              <a:ahLst/>
              <a:cxnLst/>
              <a:rect l="l" t="t" r="r" b="b"/>
              <a:pathLst>
                <a:path w="20563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295565" y="2529609"/>
              <a:ext cx="215089" cy="23807"/>
            </a:xfrm>
            <a:custGeom>
              <a:avLst/>
              <a:gdLst/>
              <a:ahLst/>
              <a:cxnLst/>
              <a:rect l="l" t="t" r="r" b="b"/>
              <a:pathLst>
                <a:path w="20563" h="2276" extrusionOk="0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599563" y="2560246"/>
              <a:ext cx="37123" cy="144233"/>
            </a:xfrm>
            <a:custGeom>
              <a:avLst/>
              <a:gdLst/>
              <a:ahLst/>
              <a:cxnLst/>
              <a:rect l="l" t="t" r="r" b="b"/>
              <a:pathLst>
                <a:path w="3549" h="13789" extrusionOk="0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41736" y="1715570"/>
              <a:ext cx="58545" cy="309323"/>
            </a:xfrm>
            <a:custGeom>
              <a:avLst/>
              <a:gdLst/>
              <a:ahLst/>
              <a:cxnLst/>
              <a:rect l="l" t="t" r="r" b="b"/>
              <a:pathLst>
                <a:path w="5597" h="29572" extrusionOk="0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607140" y="2040123"/>
              <a:ext cx="242965" cy="126263"/>
            </a:xfrm>
            <a:custGeom>
              <a:avLst/>
              <a:gdLst/>
              <a:ahLst/>
              <a:cxnLst/>
              <a:rect l="l" t="t" r="r" b="b"/>
              <a:pathLst>
                <a:path w="23228" h="12071" extrusionOk="0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841736" y="1761709"/>
              <a:ext cx="58545" cy="263184"/>
            </a:xfrm>
            <a:custGeom>
              <a:avLst/>
              <a:gdLst/>
              <a:ahLst/>
              <a:cxnLst/>
              <a:rect l="l" t="t" r="r" b="b"/>
              <a:pathLst>
                <a:path w="5597" h="25161" extrusionOk="0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607140" y="2065331"/>
              <a:ext cx="222285" cy="101054"/>
            </a:xfrm>
            <a:custGeom>
              <a:avLst/>
              <a:gdLst/>
              <a:ahLst/>
              <a:cxnLst/>
              <a:rect l="l" t="t" r="r" b="b"/>
              <a:pathLst>
                <a:path w="21251" h="9661" extrusionOk="0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76485" y="2025981"/>
              <a:ext cx="13462" cy="729188"/>
            </a:xfrm>
            <a:custGeom>
              <a:avLst/>
              <a:gdLst/>
              <a:ahLst/>
              <a:cxnLst/>
              <a:rect l="l" t="t" r="r" b="b"/>
              <a:pathLst>
                <a:path w="1287" h="69712" extrusionOk="0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42866" y="2010280"/>
              <a:ext cx="105364" cy="58304"/>
            </a:xfrm>
            <a:custGeom>
              <a:avLst/>
              <a:gdLst/>
              <a:ahLst/>
              <a:cxnLst/>
              <a:rect l="l" t="t" r="r" b="b"/>
              <a:pathLst>
                <a:path w="10073" h="5574" extrusionOk="0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815838" y="2010165"/>
              <a:ext cx="65145" cy="60658"/>
            </a:xfrm>
            <a:custGeom>
              <a:avLst/>
              <a:gdLst/>
              <a:ahLst/>
              <a:cxnLst/>
              <a:rect l="l" t="t" r="r" b="b"/>
              <a:pathLst>
                <a:path w="6228" h="5799" extrusionOk="0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46224" y="2037183"/>
              <a:ext cx="102006" cy="14581"/>
            </a:xfrm>
            <a:custGeom>
              <a:avLst/>
              <a:gdLst/>
              <a:ahLst/>
              <a:cxnLst/>
              <a:rect l="l" t="t" r="r" b="b"/>
              <a:pathLst>
                <a:path w="9752" h="1394" extrusionOk="0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862165" y="2042790"/>
              <a:ext cx="237003" cy="137016"/>
            </a:xfrm>
            <a:custGeom>
              <a:avLst/>
              <a:gdLst/>
              <a:ahLst/>
              <a:cxnLst/>
              <a:rect l="l" t="t" r="r" b="b"/>
              <a:pathLst>
                <a:path w="22658" h="13099" extrusionOk="0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898283" y="2049641"/>
              <a:ext cx="200884" cy="130164"/>
            </a:xfrm>
            <a:custGeom>
              <a:avLst/>
              <a:gdLst/>
              <a:ahLst/>
              <a:cxnLst/>
              <a:rect l="l" t="t" r="r" b="b"/>
              <a:pathLst>
                <a:path w="19205" h="12444" extrusionOk="0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475671" y="2683789"/>
              <a:ext cx="3402418" cy="160425"/>
            </a:xfrm>
            <a:custGeom>
              <a:avLst/>
              <a:gdLst/>
              <a:ahLst/>
              <a:cxnLst/>
              <a:rect l="l" t="t" r="r" b="b"/>
              <a:pathLst>
                <a:path w="325279" h="15337" extrusionOk="0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13648" y="362014"/>
              <a:ext cx="510124" cy="264900"/>
            </a:xfrm>
            <a:custGeom>
              <a:avLst/>
              <a:gdLst/>
              <a:ahLst/>
              <a:cxnLst/>
              <a:rect l="l" t="t" r="r" b="b"/>
              <a:pathLst>
                <a:path w="48769" h="25325" extrusionOk="0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1"/>
          <p:cNvSpPr txBox="1">
            <a:spLocks noGrp="1"/>
          </p:cNvSpPr>
          <p:nvPr>
            <p:ph type="title"/>
          </p:nvPr>
        </p:nvSpPr>
        <p:spPr>
          <a:xfrm>
            <a:off x="-257343" y="1848776"/>
            <a:ext cx="3391174" cy="3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latin typeface="+mn-ea"/>
                <a:ea typeface="+mn-ea"/>
              </a:rPr>
              <a:t>기대효과</a:t>
            </a:r>
            <a:br>
              <a:rPr lang="en-US" altLang="ko-KR" sz="4800" b="1" dirty="0">
                <a:latin typeface="+mn-ea"/>
                <a:ea typeface="+mn-ea"/>
              </a:rPr>
            </a:br>
            <a:endParaRPr sz="4800" b="1" dirty="0">
              <a:latin typeface="+mn-ea"/>
              <a:ea typeface="+mn-ea"/>
            </a:endParaRPr>
          </a:p>
        </p:txBody>
      </p:sp>
      <p:sp>
        <p:nvSpPr>
          <p:cNvPr id="1423" name="Google Shape;1423;p51"/>
          <p:cNvSpPr txBox="1">
            <a:spLocks noGrp="1"/>
          </p:cNvSpPr>
          <p:nvPr>
            <p:ph type="subTitle" idx="1"/>
          </p:nvPr>
        </p:nvSpPr>
        <p:spPr>
          <a:xfrm>
            <a:off x="2968391" y="1515050"/>
            <a:ext cx="15291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가상현실 기술을 활용한 산림치유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24" name="Google Shape;1424;p51"/>
          <p:cNvSpPr txBox="1">
            <a:spLocks noGrp="1"/>
          </p:cNvSpPr>
          <p:nvPr>
            <p:ph type="title" idx="2"/>
          </p:nvPr>
        </p:nvSpPr>
        <p:spPr>
          <a:xfrm>
            <a:off x="2968391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  <a:latin typeface="+mn-ea"/>
                <a:ea typeface="+mn-ea"/>
              </a:rPr>
              <a:t>VR</a:t>
            </a:r>
            <a:r>
              <a:rPr lang="ko-KR" altLang="en-US" b="1" dirty="0">
                <a:solidFill>
                  <a:schemeClr val="accent4"/>
                </a:solidFill>
                <a:latin typeface="+mn-ea"/>
                <a:ea typeface="+mn-ea"/>
              </a:rPr>
              <a:t>산림치유</a:t>
            </a:r>
            <a:endParaRPr b="1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  <p:sp>
        <p:nvSpPr>
          <p:cNvPr id="1425" name="Google Shape;1425;p51"/>
          <p:cNvSpPr txBox="1">
            <a:spLocks noGrp="1"/>
          </p:cNvSpPr>
          <p:nvPr>
            <p:ph type="subTitle" idx="3"/>
          </p:nvPr>
        </p:nvSpPr>
        <p:spPr>
          <a:xfrm>
            <a:off x="4847514" y="1515050"/>
            <a:ext cx="2035638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외부자극으로  현실감과 몰입도 증가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426" name="Google Shape;1426;p51"/>
          <p:cNvSpPr txBox="1">
            <a:spLocks noGrp="1"/>
          </p:cNvSpPr>
          <p:nvPr>
            <p:ph type="title" idx="4"/>
          </p:nvPr>
        </p:nvSpPr>
        <p:spPr>
          <a:xfrm>
            <a:off x="4971422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3"/>
                </a:solidFill>
                <a:latin typeface="+mn-ea"/>
                <a:ea typeface="+mn-ea"/>
              </a:rPr>
              <a:t>높은 몰입도</a:t>
            </a:r>
            <a:endParaRPr b="1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1427" name="Google Shape;1427;p51"/>
          <p:cNvSpPr txBox="1">
            <a:spLocks noGrp="1"/>
          </p:cNvSpPr>
          <p:nvPr>
            <p:ph type="subTitle" idx="5"/>
          </p:nvPr>
        </p:nvSpPr>
        <p:spPr>
          <a:xfrm>
            <a:off x="6897375" y="1515050"/>
            <a:ext cx="2020334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언제 어디서나 간편하게 즐길 수 있는 </a:t>
            </a:r>
            <a:r>
              <a:rPr lang="en-US" altLang="ko-KR" dirty="0"/>
              <a:t>VR</a:t>
            </a:r>
            <a:r>
              <a:rPr lang="ko-KR" altLang="en-US" dirty="0"/>
              <a:t>산림치유</a:t>
            </a:r>
            <a:endParaRPr dirty="0"/>
          </a:p>
        </p:txBody>
      </p:sp>
      <p:sp>
        <p:nvSpPr>
          <p:cNvPr id="1428" name="Google Shape;1428;p51"/>
          <p:cNvSpPr txBox="1">
            <a:spLocks noGrp="1"/>
          </p:cNvSpPr>
          <p:nvPr>
            <p:ph type="title" idx="6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+mn-ea"/>
                <a:ea typeface="+mn-ea"/>
              </a:rPr>
              <a:t>언제 어디서든</a:t>
            </a:r>
            <a:endParaRPr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433" name="Google Shape;1433;p51"/>
          <p:cNvSpPr/>
          <p:nvPr/>
        </p:nvSpPr>
        <p:spPr>
          <a:xfrm>
            <a:off x="8007227" y="2677324"/>
            <a:ext cx="772440" cy="400783"/>
          </a:xfrm>
          <a:custGeom>
            <a:avLst/>
            <a:gdLst/>
            <a:ahLst/>
            <a:cxnLst/>
            <a:rect l="l" t="t" r="r" b="b"/>
            <a:pathLst>
              <a:path w="24028" h="12467" extrusionOk="0">
                <a:moveTo>
                  <a:pt x="12002" y="1"/>
                </a:moveTo>
                <a:cubicBezTo>
                  <a:pt x="10204" y="1"/>
                  <a:pt x="8573" y="786"/>
                  <a:pt x="7478" y="2048"/>
                </a:cubicBezTo>
                <a:cubicBezTo>
                  <a:pt x="6834" y="2770"/>
                  <a:pt x="5901" y="3150"/>
                  <a:pt x="4938" y="3150"/>
                </a:cubicBezTo>
                <a:cubicBezTo>
                  <a:pt x="4868" y="3150"/>
                  <a:pt x="4798" y="3148"/>
                  <a:pt x="4727" y="3144"/>
                </a:cubicBezTo>
                <a:cubicBezTo>
                  <a:pt x="4632" y="3132"/>
                  <a:pt x="4537" y="3132"/>
                  <a:pt x="4454" y="3132"/>
                </a:cubicBezTo>
                <a:cubicBezTo>
                  <a:pt x="1989" y="3132"/>
                  <a:pt x="1" y="5120"/>
                  <a:pt x="1" y="7573"/>
                </a:cubicBezTo>
                <a:cubicBezTo>
                  <a:pt x="1" y="10026"/>
                  <a:pt x="1989" y="12014"/>
                  <a:pt x="4454" y="12014"/>
                </a:cubicBezTo>
                <a:cubicBezTo>
                  <a:pt x="5025" y="12014"/>
                  <a:pt x="5585" y="11907"/>
                  <a:pt x="6097" y="11704"/>
                </a:cubicBezTo>
                <a:cubicBezTo>
                  <a:pt x="6700" y="11465"/>
                  <a:pt x="7336" y="11357"/>
                  <a:pt x="7976" y="11357"/>
                </a:cubicBezTo>
                <a:cubicBezTo>
                  <a:pt x="8675" y="11357"/>
                  <a:pt x="9378" y="11486"/>
                  <a:pt x="10050" y="11716"/>
                </a:cubicBezTo>
                <a:cubicBezTo>
                  <a:pt x="10669" y="11919"/>
                  <a:pt x="11324" y="12038"/>
                  <a:pt x="12002" y="12038"/>
                </a:cubicBezTo>
                <a:cubicBezTo>
                  <a:pt x="12443" y="12038"/>
                  <a:pt x="12871" y="11990"/>
                  <a:pt x="13288" y="11895"/>
                </a:cubicBezTo>
                <a:cubicBezTo>
                  <a:pt x="13528" y="11844"/>
                  <a:pt x="13771" y="11819"/>
                  <a:pt x="14012" y="11819"/>
                </a:cubicBezTo>
                <a:cubicBezTo>
                  <a:pt x="14502" y="11819"/>
                  <a:pt x="14989" y="11922"/>
                  <a:pt x="15443" y="12121"/>
                </a:cubicBezTo>
                <a:cubicBezTo>
                  <a:pt x="15931" y="12347"/>
                  <a:pt x="16479" y="12466"/>
                  <a:pt x="17062" y="12466"/>
                </a:cubicBezTo>
                <a:cubicBezTo>
                  <a:pt x="17872" y="12466"/>
                  <a:pt x="18634" y="12228"/>
                  <a:pt x="19265" y="11800"/>
                </a:cubicBezTo>
                <a:cubicBezTo>
                  <a:pt x="19674" y="11527"/>
                  <a:pt x="20162" y="11388"/>
                  <a:pt x="20656" y="11388"/>
                </a:cubicBezTo>
                <a:cubicBezTo>
                  <a:pt x="20852" y="11388"/>
                  <a:pt x="21048" y="11410"/>
                  <a:pt x="21241" y="11454"/>
                </a:cubicBezTo>
                <a:cubicBezTo>
                  <a:pt x="21396" y="11490"/>
                  <a:pt x="21551" y="11502"/>
                  <a:pt x="21718" y="11502"/>
                </a:cubicBezTo>
                <a:cubicBezTo>
                  <a:pt x="23004" y="11502"/>
                  <a:pt x="24028" y="10395"/>
                  <a:pt x="23885" y="9085"/>
                </a:cubicBezTo>
                <a:cubicBezTo>
                  <a:pt x="23777" y="8109"/>
                  <a:pt x="22992" y="7311"/>
                  <a:pt x="22027" y="7180"/>
                </a:cubicBezTo>
                <a:cubicBezTo>
                  <a:pt x="22015" y="7180"/>
                  <a:pt x="22003" y="7180"/>
                  <a:pt x="21992" y="7168"/>
                </a:cubicBezTo>
                <a:cubicBezTo>
                  <a:pt x="21301" y="7085"/>
                  <a:pt x="20682" y="6728"/>
                  <a:pt x="20265" y="6156"/>
                </a:cubicBezTo>
                <a:cubicBezTo>
                  <a:pt x="19896" y="5668"/>
                  <a:pt x="19432" y="5263"/>
                  <a:pt x="18884" y="4977"/>
                </a:cubicBezTo>
                <a:cubicBezTo>
                  <a:pt x="18241" y="4644"/>
                  <a:pt x="17765" y="4084"/>
                  <a:pt x="17455" y="3430"/>
                </a:cubicBezTo>
                <a:cubicBezTo>
                  <a:pt x="16479" y="1405"/>
                  <a:pt x="14407" y="1"/>
                  <a:pt x="120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51"/>
          <p:cNvSpPr/>
          <p:nvPr/>
        </p:nvSpPr>
        <p:spPr>
          <a:xfrm>
            <a:off x="3060601" y="2575461"/>
            <a:ext cx="772440" cy="401136"/>
          </a:xfrm>
          <a:custGeom>
            <a:avLst/>
            <a:gdLst/>
            <a:ahLst/>
            <a:cxnLst/>
            <a:rect l="l" t="t" r="r" b="b"/>
            <a:pathLst>
              <a:path w="24028" h="12478" extrusionOk="0">
                <a:moveTo>
                  <a:pt x="12002" y="0"/>
                </a:moveTo>
                <a:cubicBezTo>
                  <a:pt x="10193" y="0"/>
                  <a:pt x="8573" y="798"/>
                  <a:pt x="7466" y="2048"/>
                </a:cubicBezTo>
                <a:cubicBezTo>
                  <a:pt x="6841" y="2772"/>
                  <a:pt x="5924" y="3152"/>
                  <a:pt x="4964" y="3152"/>
                </a:cubicBezTo>
                <a:cubicBezTo>
                  <a:pt x="4882" y="3152"/>
                  <a:pt x="4799" y="3149"/>
                  <a:pt x="4716" y="3143"/>
                </a:cubicBezTo>
                <a:lnTo>
                  <a:pt x="4454" y="3143"/>
                </a:lnTo>
                <a:cubicBezTo>
                  <a:pt x="1989" y="3143"/>
                  <a:pt x="1" y="5132"/>
                  <a:pt x="1" y="7584"/>
                </a:cubicBezTo>
                <a:cubicBezTo>
                  <a:pt x="1" y="10037"/>
                  <a:pt x="1989" y="12025"/>
                  <a:pt x="4454" y="12025"/>
                </a:cubicBezTo>
                <a:cubicBezTo>
                  <a:pt x="5025" y="12025"/>
                  <a:pt x="5585" y="11918"/>
                  <a:pt x="6085" y="11716"/>
                </a:cubicBezTo>
                <a:cubicBezTo>
                  <a:pt x="6702" y="11474"/>
                  <a:pt x="7349" y="11363"/>
                  <a:pt x="7999" y="11363"/>
                </a:cubicBezTo>
                <a:cubicBezTo>
                  <a:pt x="8692" y="11363"/>
                  <a:pt x="9386" y="11489"/>
                  <a:pt x="10050" y="11716"/>
                </a:cubicBezTo>
                <a:cubicBezTo>
                  <a:pt x="10657" y="11930"/>
                  <a:pt x="11324" y="12037"/>
                  <a:pt x="12002" y="12037"/>
                </a:cubicBezTo>
                <a:cubicBezTo>
                  <a:pt x="12443" y="12037"/>
                  <a:pt x="12871" y="11990"/>
                  <a:pt x="13288" y="11906"/>
                </a:cubicBezTo>
                <a:cubicBezTo>
                  <a:pt x="13534" y="11854"/>
                  <a:pt x="13782" y="11827"/>
                  <a:pt x="14028" y="11827"/>
                </a:cubicBezTo>
                <a:cubicBezTo>
                  <a:pt x="14508" y="11827"/>
                  <a:pt x="14983" y="11928"/>
                  <a:pt x="15431" y="12133"/>
                </a:cubicBezTo>
                <a:cubicBezTo>
                  <a:pt x="15931" y="12347"/>
                  <a:pt x="16479" y="12478"/>
                  <a:pt x="17051" y="12478"/>
                </a:cubicBezTo>
                <a:cubicBezTo>
                  <a:pt x="17872" y="12478"/>
                  <a:pt x="18634" y="12228"/>
                  <a:pt x="19265" y="11811"/>
                </a:cubicBezTo>
                <a:cubicBezTo>
                  <a:pt x="19670" y="11533"/>
                  <a:pt x="20152" y="11398"/>
                  <a:pt x="20641" y="11398"/>
                </a:cubicBezTo>
                <a:cubicBezTo>
                  <a:pt x="20842" y="11398"/>
                  <a:pt x="21044" y="11421"/>
                  <a:pt x="21242" y="11466"/>
                </a:cubicBezTo>
                <a:cubicBezTo>
                  <a:pt x="21396" y="11490"/>
                  <a:pt x="21551" y="11513"/>
                  <a:pt x="21718" y="11513"/>
                </a:cubicBezTo>
                <a:cubicBezTo>
                  <a:pt x="23004" y="11513"/>
                  <a:pt x="24028" y="10406"/>
                  <a:pt x="23885" y="9085"/>
                </a:cubicBezTo>
                <a:cubicBezTo>
                  <a:pt x="23766" y="8120"/>
                  <a:pt x="22992" y="7322"/>
                  <a:pt x="22027" y="7180"/>
                </a:cubicBezTo>
                <a:lnTo>
                  <a:pt x="21992" y="7180"/>
                </a:lnTo>
                <a:cubicBezTo>
                  <a:pt x="21289" y="7096"/>
                  <a:pt x="20682" y="6727"/>
                  <a:pt x="20265" y="6156"/>
                </a:cubicBezTo>
                <a:cubicBezTo>
                  <a:pt x="19896" y="5667"/>
                  <a:pt x="19420" y="5263"/>
                  <a:pt x="18872" y="4977"/>
                </a:cubicBezTo>
                <a:cubicBezTo>
                  <a:pt x="18241" y="4655"/>
                  <a:pt x="17765" y="4084"/>
                  <a:pt x="17455" y="3441"/>
                </a:cubicBezTo>
                <a:cubicBezTo>
                  <a:pt x="16479" y="1405"/>
                  <a:pt x="14407" y="0"/>
                  <a:pt x="120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1"/>
          <p:cNvSpPr/>
          <p:nvPr/>
        </p:nvSpPr>
        <p:spPr>
          <a:xfrm>
            <a:off x="7747733" y="3416202"/>
            <a:ext cx="1169976" cy="891321"/>
          </a:xfrm>
          <a:custGeom>
            <a:avLst/>
            <a:gdLst/>
            <a:ahLst/>
            <a:cxnLst/>
            <a:rect l="l" t="t" r="r" b="b"/>
            <a:pathLst>
              <a:path w="36394" h="27726" extrusionOk="0">
                <a:moveTo>
                  <a:pt x="19634" y="9913"/>
                </a:moveTo>
                <a:cubicBezTo>
                  <a:pt x="19884" y="9985"/>
                  <a:pt x="20134" y="10056"/>
                  <a:pt x="20384" y="10140"/>
                </a:cubicBezTo>
                <a:cubicBezTo>
                  <a:pt x="20431" y="10461"/>
                  <a:pt x="20467" y="10783"/>
                  <a:pt x="20431" y="11104"/>
                </a:cubicBezTo>
                <a:cubicBezTo>
                  <a:pt x="20408" y="11342"/>
                  <a:pt x="20324" y="11580"/>
                  <a:pt x="20241" y="11807"/>
                </a:cubicBezTo>
                <a:cubicBezTo>
                  <a:pt x="19788" y="11795"/>
                  <a:pt x="19622" y="11604"/>
                  <a:pt x="19598" y="11033"/>
                </a:cubicBezTo>
                <a:cubicBezTo>
                  <a:pt x="19586" y="10783"/>
                  <a:pt x="19610" y="10521"/>
                  <a:pt x="19622" y="10271"/>
                </a:cubicBezTo>
                <a:cubicBezTo>
                  <a:pt x="19622" y="10152"/>
                  <a:pt x="19634" y="10033"/>
                  <a:pt x="19634" y="9913"/>
                </a:cubicBezTo>
                <a:close/>
                <a:moveTo>
                  <a:pt x="14776" y="10473"/>
                </a:moveTo>
                <a:lnTo>
                  <a:pt x="14776" y="10473"/>
                </a:lnTo>
                <a:cubicBezTo>
                  <a:pt x="14693" y="11033"/>
                  <a:pt x="14693" y="11616"/>
                  <a:pt x="14824" y="12271"/>
                </a:cubicBezTo>
                <a:cubicBezTo>
                  <a:pt x="14847" y="12378"/>
                  <a:pt x="14895" y="12485"/>
                  <a:pt x="14931" y="12592"/>
                </a:cubicBezTo>
                <a:cubicBezTo>
                  <a:pt x="14990" y="12747"/>
                  <a:pt x="15062" y="12902"/>
                  <a:pt x="15014" y="12997"/>
                </a:cubicBezTo>
                <a:cubicBezTo>
                  <a:pt x="15002" y="13021"/>
                  <a:pt x="14990" y="13045"/>
                  <a:pt x="14955" y="13069"/>
                </a:cubicBezTo>
                <a:cubicBezTo>
                  <a:pt x="14895" y="12973"/>
                  <a:pt x="14824" y="12902"/>
                  <a:pt x="14764" y="12819"/>
                </a:cubicBezTo>
                <a:cubicBezTo>
                  <a:pt x="14597" y="12628"/>
                  <a:pt x="14454" y="12438"/>
                  <a:pt x="14359" y="12235"/>
                </a:cubicBezTo>
                <a:cubicBezTo>
                  <a:pt x="14181" y="11854"/>
                  <a:pt x="14121" y="11366"/>
                  <a:pt x="14145" y="10902"/>
                </a:cubicBezTo>
                <a:cubicBezTo>
                  <a:pt x="14359" y="10735"/>
                  <a:pt x="14574" y="10592"/>
                  <a:pt x="14776" y="10473"/>
                </a:cubicBezTo>
                <a:close/>
                <a:moveTo>
                  <a:pt x="20705" y="10259"/>
                </a:moveTo>
                <a:lnTo>
                  <a:pt x="20705" y="10259"/>
                </a:lnTo>
                <a:cubicBezTo>
                  <a:pt x="21074" y="10390"/>
                  <a:pt x="21443" y="10533"/>
                  <a:pt x="21813" y="10687"/>
                </a:cubicBezTo>
                <a:cubicBezTo>
                  <a:pt x="21777" y="11473"/>
                  <a:pt x="21705" y="12259"/>
                  <a:pt x="21515" y="12961"/>
                </a:cubicBezTo>
                <a:cubicBezTo>
                  <a:pt x="21455" y="13211"/>
                  <a:pt x="21372" y="13402"/>
                  <a:pt x="21277" y="13581"/>
                </a:cubicBezTo>
                <a:cubicBezTo>
                  <a:pt x="20872" y="13557"/>
                  <a:pt x="20598" y="13462"/>
                  <a:pt x="20455" y="13295"/>
                </a:cubicBezTo>
                <a:cubicBezTo>
                  <a:pt x="20312" y="13116"/>
                  <a:pt x="20289" y="12842"/>
                  <a:pt x="20372" y="12438"/>
                </a:cubicBezTo>
                <a:cubicBezTo>
                  <a:pt x="20408" y="12283"/>
                  <a:pt x="20467" y="12116"/>
                  <a:pt x="20527" y="11938"/>
                </a:cubicBezTo>
                <a:cubicBezTo>
                  <a:pt x="20622" y="11687"/>
                  <a:pt x="20705" y="11426"/>
                  <a:pt x="20741" y="11140"/>
                </a:cubicBezTo>
                <a:cubicBezTo>
                  <a:pt x="20777" y="10830"/>
                  <a:pt x="20753" y="10544"/>
                  <a:pt x="20705" y="10259"/>
                </a:cubicBezTo>
                <a:close/>
                <a:moveTo>
                  <a:pt x="18241" y="9652"/>
                </a:moveTo>
                <a:lnTo>
                  <a:pt x="18241" y="9652"/>
                </a:lnTo>
                <a:cubicBezTo>
                  <a:pt x="18610" y="9687"/>
                  <a:pt x="18967" y="9747"/>
                  <a:pt x="19336" y="9830"/>
                </a:cubicBezTo>
                <a:cubicBezTo>
                  <a:pt x="19324" y="9973"/>
                  <a:pt x="19324" y="10116"/>
                  <a:pt x="19312" y="10259"/>
                </a:cubicBezTo>
                <a:cubicBezTo>
                  <a:pt x="19300" y="10509"/>
                  <a:pt x="19276" y="10771"/>
                  <a:pt x="19288" y="11045"/>
                </a:cubicBezTo>
                <a:cubicBezTo>
                  <a:pt x="19312" y="11521"/>
                  <a:pt x="19431" y="12045"/>
                  <a:pt x="20146" y="12104"/>
                </a:cubicBezTo>
                <a:cubicBezTo>
                  <a:pt x="20110" y="12199"/>
                  <a:pt x="20086" y="12283"/>
                  <a:pt x="20074" y="12378"/>
                </a:cubicBezTo>
                <a:cubicBezTo>
                  <a:pt x="19955" y="12866"/>
                  <a:pt x="20015" y="13235"/>
                  <a:pt x="20217" y="13485"/>
                </a:cubicBezTo>
                <a:cubicBezTo>
                  <a:pt x="20396" y="13712"/>
                  <a:pt x="20681" y="13831"/>
                  <a:pt x="21098" y="13878"/>
                </a:cubicBezTo>
                <a:cubicBezTo>
                  <a:pt x="20967" y="14057"/>
                  <a:pt x="20836" y="14212"/>
                  <a:pt x="20681" y="14378"/>
                </a:cubicBezTo>
                <a:cubicBezTo>
                  <a:pt x="20491" y="14581"/>
                  <a:pt x="20289" y="14807"/>
                  <a:pt x="20098" y="15093"/>
                </a:cubicBezTo>
                <a:cubicBezTo>
                  <a:pt x="20086" y="15105"/>
                  <a:pt x="20074" y="15116"/>
                  <a:pt x="20062" y="15140"/>
                </a:cubicBezTo>
                <a:cubicBezTo>
                  <a:pt x="20050" y="15137"/>
                  <a:pt x="20038" y="15136"/>
                  <a:pt x="20027" y="15136"/>
                </a:cubicBezTo>
                <a:cubicBezTo>
                  <a:pt x="19992" y="15136"/>
                  <a:pt x="19958" y="15149"/>
                  <a:pt x="19931" y="15176"/>
                </a:cubicBezTo>
                <a:cubicBezTo>
                  <a:pt x="19837" y="15279"/>
                  <a:pt x="19713" y="15332"/>
                  <a:pt x="19557" y="15332"/>
                </a:cubicBezTo>
                <a:cubicBezTo>
                  <a:pt x="19496" y="15332"/>
                  <a:pt x="19430" y="15324"/>
                  <a:pt x="19360" y="15307"/>
                </a:cubicBezTo>
                <a:cubicBezTo>
                  <a:pt x="18836" y="15188"/>
                  <a:pt x="18288" y="14664"/>
                  <a:pt x="18181" y="14307"/>
                </a:cubicBezTo>
                <a:cubicBezTo>
                  <a:pt x="18050" y="13914"/>
                  <a:pt x="18145" y="13497"/>
                  <a:pt x="18229" y="13057"/>
                </a:cubicBezTo>
                <a:cubicBezTo>
                  <a:pt x="18276" y="12819"/>
                  <a:pt x="18336" y="12569"/>
                  <a:pt x="18348" y="12330"/>
                </a:cubicBezTo>
                <a:cubicBezTo>
                  <a:pt x="18395" y="11604"/>
                  <a:pt x="18431" y="10544"/>
                  <a:pt x="18241" y="9652"/>
                </a:cubicBezTo>
                <a:close/>
                <a:moveTo>
                  <a:pt x="13835" y="11152"/>
                </a:moveTo>
                <a:cubicBezTo>
                  <a:pt x="13835" y="11592"/>
                  <a:pt x="13919" y="12021"/>
                  <a:pt x="14073" y="12366"/>
                </a:cubicBezTo>
                <a:cubicBezTo>
                  <a:pt x="14193" y="12604"/>
                  <a:pt x="14359" y="12819"/>
                  <a:pt x="14526" y="13009"/>
                </a:cubicBezTo>
                <a:cubicBezTo>
                  <a:pt x="14585" y="13092"/>
                  <a:pt x="14657" y="13176"/>
                  <a:pt x="14716" y="13259"/>
                </a:cubicBezTo>
                <a:cubicBezTo>
                  <a:pt x="14716" y="13283"/>
                  <a:pt x="14716" y="13307"/>
                  <a:pt x="14728" y="13331"/>
                </a:cubicBezTo>
                <a:cubicBezTo>
                  <a:pt x="14740" y="13378"/>
                  <a:pt x="14788" y="13402"/>
                  <a:pt x="14824" y="13414"/>
                </a:cubicBezTo>
                <a:cubicBezTo>
                  <a:pt x="14895" y="13533"/>
                  <a:pt x="14955" y="13652"/>
                  <a:pt x="14990" y="13783"/>
                </a:cubicBezTo>
                <a:cubicBezTo>
                  <a:pt x="15074" y="14069"/>
                  <a:pt x="15026" y="14354"/>
                  <a:pt x="14847" y="14628"/>
                </a:cubicBezTo>
                <a:cubicBezTo>
                  <a:pt x="14597" y="15009"/>
                  <a:pt x="14121" y="15319"/>
                  <a:pt x="13633" y="15426"/>
                </a:cubicBezTo>
                <a:cubicBezTo>
                  <a:pt x="13490" y="15331"/>
                  <a:pt x="13347" y="15212"/>
                  <a:pt x="13216" y="15081"/>
                </a:cubicBezTo>
                <a:cubicBezTo>
                  <a:pt x="12930" y="14819"/>
                  <a:pt x="12538" y="13723"/>
                  <a:pt x="12299" y="12604"/>
                </a:cubicBezTo>
                <a:cubicBezTo>
                  <a:pt x="12692" y="12199"/>
                  <a:pt x="13097" y="11807"/>
                  <a:pt x="13502" y="11437"/>
                </a:cubicBezTo>
                <a:cubicBezTo>
                  <a:pt x="13609" y="11330"/>
                  <a:pt x="13716" y="11235"/>
                  <a:pt x="13835" y="11152"/>
                </a:cubicBezTo>
                <a:close/>
                <a:moveTo>
                  <a:pt x="22110" y="10806"/>
                </a:moveTo>
                <a:cubicBezTo>
                  <a:pt x="22479" y="10961"/>
                  <a:pt x="22848" y="11116"/>
                  <a:pt x="23229" y="11271"/>
                </a:cubicBezTo>
                <a:cubicBezTo>
                  <a:pt x="23265" y="11295"/>
                  <a:pt x="23301" y="11306"/>
                  <a:pt x="23337" y="11318"/>
                </a:cubicBezTo>
                <a:cubicBezTo>
                  <a:pt x="22991" y="11842"/>
                  <a:pt x="22717" y="12414"/>
                  <a:pt x="22503" y="13021"/>
                </a:cubicBezTo>
                <a:cubicBezTo>
                  <a:pt x="22158" y="14033"/>
                  <a:pt x="21777" y="14986"/>
                  <a:pt x="20955" y="15521"/>
                </a:cubicBezTo>
                <a:cubicBezTo>
                  <a:pt x="20867" y="15565"/>
                  <a:pt x="20779" y="15630"/>
                  <a:pt x="20682" y="15630"/>
                </a:cubicBezTo>
                <a:cubicBezTo>
                  <a:pt x="20674" y="15630"/>
                  <a:pt x="20666" y="15629"/>
                  <a:pt x="20658" y="15628"/>
                </a:cubicBezTo>
                <a:cubicBezTo>
                  <a:pt x="20503" y="15628"/>
                  <a:pt x="20384" y="15486"/>
                  <a:pt x="20312" y="15331"/>
                </a:cubicBezTo>
                <a:cubicBezTo>
                  <a:pt x="20324" y="15307"/>
                  <a:pt x="20336" y="15283"/>
                  <a:pt x="20348" y="15271"/>
                </a:cubicBezTo>
                <a:cubicBezTo>
                  <a:pt x="20539" y="14997"/>
                  <a:pt x="20729" y="14783"/>
                  <a:pt x="20908" y="14581"/>
                </a:cubicBezTo>
                <a:cubicBezTo>
                  <a:pt x="21110" y="14366"/>
                  <a:pt x="21289" y="14164"/>
                  <a:pt x="21455" y="13890"/>
                </a:cubicBezTo>
                <a:lnTo>
                  <a:pt x="21515" y="13890"/>
                </a:lnTo>
                <a:cubicBezTo>
                  <a:pt x="21598" y="13890"/>
                  <a:pt x="21670" y="13819"/>
                  <a:pt x="21670" y="13735"/>
                </a:cubicBezTo>
                <a:cubicBezTo>
                  <a:pt x="21670" y="13688"/>
                  <a:pt x="21646" y="13652"/>
                  <a:pt x="21610" y="13616"/>
                </a:cubicBezTo>
                <a:cubicBezTo>
                  <a:pt x="21682" y="13450"/>
                  <a:pt x="21765" y="13271"/>
                  <a:pt x="21824" y="13045"/>
                </a:cubicBezTo>
                <a:cubicBezTo>
                  <a:pt x="22003" y="12342"/>
                  <a:pt x="22074" y="11580"/>
                  <a:pt x="22110" y="10806"/>
                </a:cubicBezTo>
                <a:close/>
                <a:moveTo>
                  <a:pt x="12026" y="12878"/>
                </a:moveTo>
                <a:cubicBezTo>
                  <a:pt x="12288" y="13985"/>
                  <a:pt x="12680" y="15009"/>
                  <a:pt x="13002" y="15307"/>
                </a:cubicBezTo>
                <a:cubicBezTo>
                  <a:pt x="13133" y="15438"/>
                  <a:pt x="13276" y="15545"/>
                  <a:pt x="13419" y="15652"/>
                </a:cubicBezTo>
                <a:cubicBezTo>
                  <a:pt x="13442" y="15712"/>
                  <a:pt x="13490" y="15748"/>
                  <a:pt x="13561" y="15748"/>
                </a:cubicBezTo>
                <a:lnTo>
                  <a:pt x="13573" y="15748"/>
                </a:lnTo>
                <a:cubicBezTo>
                  <a:pt x="13895" y="15950"/>
                  <a:pt x="14240" y="16081"/>
                  <a:pt x="14585" y="16152"/>
                </a:cubicBezTo>
                <a:cubicBezTo>
                  <a:pt x="14289" y="16397"/>
                  <a:pt x="14029" y="16520"/>
                  <a:pt x="13795" y="16520"/>
                </a:cubicBezTo>
                <a:cubicBezTo>
                  <a:pt x="13756" y="16520"/>
                  <a:pt x="13718" y="16516"/>
                  <a:pt x="13681" y="16509"/>
                </a:cubicBezTo>
                <a:cubicBezTo>
                  <a:pt x="13073" y="16390"/>
                  <a:pt x="12633" y="15438"/>
                  <a:pt x="12204" y="14521"/>
                </a:cubicBezTo>
                <a:cubicBezTo>
                  <a:pt x="12014" y="14093"/>
                  <a:pt x="11811" y="13664"/>
                  <a:pt x="11597" y="13319"/>
                </a:cubicBezTo>
                <a:cubicBezTo>
                  <a:pt x="11740" y="13176"/>
                  <a:pt x="11883" y="13021"/>
                  <a:pt x="12026" y="12878"/>
                </a:cubicBezTo>
                <a:close/>
                <a:moveTo>
                  <a:pt x="17692" y="9623"/>
                </a:moveTo>
                <a:cubicBezTo>
                  <a:pt x="17768" y="9623"/>
                  <a:pt x="17843" y="9625"/>
                  <a:pt x="17919" y="9628"/>
                </a:cubicBezTo>
                <a:cubicBezTo>
                  <a:pt x="18133" y="10592"/>
                  <a:pt x="18074" y="11830"/>
                  <a:pt x="18038" y="12307"/>
                </a:cubicBezTo>
                <a:cubicBezTo>
                  <a:pt x="18026" y="12533"/>
                  <a:pt x="17979" y="12759"/>
                  <a:pt x="17931" y="12985"/>
                </a:cubicBezTo>
                <a:cubicBezTo>
                  <a:pt x="17836" y="13450"/>
                  <a:pt x="17729" y="13926"/>
                  <a:pt x="17883" y="14402"/>
                </a:cubicBezTo>
                <a:cubicBezTo>
                  <a:pt x="18038" y="14902"/>
                  <a:pt x="18705" y="15474"/>
                  <a:pt x="19300" y="15605"/>
                </a:cubicBezTo>
                <a:cubicBezTo>
                  <a:pt x="19384" y="15628"/>
                  <a:pt x="19479" y="15640"/>
                  <a:pt x="19562" y="15640"/>
                </a:cubicBezTo>
                <a:cubicBezTo>
                  <a:pt x="19634" y="15640"/>
                  <a:pt x="19705" y="15628"/>
                  <a:pt x="19777" y="15617"/>
                </a:cubicBezTo>
                <a:lnTo>
                  <a:pt x="19777" y="15617"/>
                </a:lnTo>
                <a:cubicBezTo>
                  <a:pt x="19479" y="16164"/>
                  <a:pt x="19372" y="16617"/>
                  <a:pt x="19348" y="17081"/>
                </a:cubicBezTo>
                <a:cubicBezTo>
                  <a:pt x="19288" y="17105"/>
                  <a:pt x="19253" y="17152"/>
                  <a:pt x="19241" y="17212"/>
                </a:cubicBezTo>
                <a:cubicBezTo>
                  <a:pt x="18931" y="16474"/>
                  <a:pt x="18300" y="16140"/>
                  <a:pt x="16633" y="16045"/>
                </a:cubicBezTo>
                <a:cubicBezTo>
                  <a:pt x="16490" y="16033"/>
                  <a:pt x="16348" y="16033"/>
                  <a:pt x="16217" y="16021"/>
                </a:cubicBezTo>
                <a:cubicBezTo>
                  <a:pt x="15407" y="15986"/>
                  <a:pt x="14681" y="15950"/>
                  <a:pt x="14014" y="15640"/>
                </a:cubicBezTo>
                <a:cubicBezTo>
                  <a:pt x="14466" y="15474"/>
                  <a:pt x="14871" y="15164"/>
                  <a:pt x="15109" y="14807"/>
                </a:cubicBezTo>
                <a:cubicBezTo>
                  <a:pt x="15336" y="14450"/>
                  <a:pt x="15395" y="14069"/>
                  <a:pt x="15300" y="13700"/>
                </a:cubicBezTo>
                <a:cubicBezTo>
                  <a:pt x="15252" y="13557"/>
                  <a:pt x="15193" y="13438"/>
                  <a:pt x="15121" y="13319"/>
                </a:cubicBezTo>
                <a:cubicBezTo>
                  <a:pt x="15205" y="13259"/>
                  <a:pt x="15264" y="13200"/>
                  <a:pt x="15300" y="13116"/>
                </a:cubicBezTo>
                <a:cubicBezTo>
                  <a:pt x="15395" y="12914"/>
                  <a:pt x="15312" y="12688"/>
                  <a:pt x="15216" y="12473"/>
                </a:cubicBezTo>
                <a:cubicBezTo>
                  <a:pt x="15181" y="12390"/>
                  <a:pt x="15145" y="12295"/>
                  <a:pt x="15133" y="12199"/>
                </a:cubicBezTo>
                <a:cubicBezTo>
                  <a:pt x="14990" y="11497"/>
                  <a:pt x="15002" y="10890"/>
                  <a:pt x="15121" y="10283"/>
                </a:cubicBezTo>
                <a:cubicBezTo>
                  <a:pt x="15996" y="9812"/>
                  <a:pt x="16841" y="9623"/>
                  <a:pt x="17692" y="9623"/>
                </a:cubicBezTo>
                <a:close/>
                <a:moveTo>
                  <a:pt x="26501" y="1"/>
                </a:moveTo>
                <a:cubicBezTo>
                  <a:pt x="24984" y="1"/>
                  <a:pt x="22536" y="3584"/>
                  <a:pt x="21094" y="3584"/>
                </a:cubicBezTo>
                <a:cubicBezTo>
                  <a:pt x="21038" y="3584"/>
                  <a:pt x="20984" y="3578"/>
                  <a:pt x="20931" y="3567"/>
                </a:cubicBezTo>
                <a:cubicBezTo>
                  <a:pt x="19229" y="3210"/>
                  <a:pt x="18512" y="1087"/>
                  <a:pt x="16956" y="1087"/>
                </a:cubicBezTo>
                <a:cubicBezTo>
                  <a:pt x="16489" y="1087"/>
                  <a:pt x="15945" y="1280"/>
                  <a:pt x="15276" y="1770"/>
                </a:cubicBezTo>
                <a:cubicBezTo>
                  <a:pt x="13288" y="3234"/>
                  <a:pt x="14871" y="5330"/>
                  <a:pt x="13716" y="6854"/>
                </a:cubicBezTo>
                <a:cubicBezTo>
                  <a:pt x="13358" y="7327"/>
                  <a:pt x="12828" y="7508"/>
                  <a:pt x="12193" y="7508"/>
                </a:cubicBezTo>
                <a:cubicBezTo>
                  <a:pt x="10119" y="7508"/>
                  <a:pt x="6923" y="5578"/>
                  <a:pt x="4932" y="5578"/>
                </a:cubicBezTo>
                <a:cubicBezTo>
                  <a:pt x="4755" y="5578"/>
                  <a:pt x="4586" y="5594"/>
                  <a:pt x="4429" y="5627"/>
                </a:cubicBezTo>
                <a:cubicBezTo>
                  <a:pt x="155" y="6544"/>
                  <a:pt x="0" y="12509"/>
                  <a:pt x="2715" y="15033"/>
                </a:cubicBezTo>
                <a:cubicBezTo>
                  <a:pt x="4017" y="16245"/>
                  <a:pt x="5177" y="16727"/>
                  <a:pt x="6246" y="16727"/>
                </a:cubicBezTo>
                <a:cubicBezTo>
                  <a:pt x="8150" y="16727"/>
                  <a:pt x="9766" y="15199"/>
                  <a:pt x="11383" y="13545"/>
                </a:cubicBezTo>
                <a:cubicBezTo>
                  <a:pt x="11573" y="13866"/>
                  <a:pt x="11752" y="14259"/>
                  <a:pt x="11930" y="14652"/>
                </a:cubicBezTo>
                <a:cubicBezTo>
                  <a:pt x="12383" y="15640"/>
                  <a:pt x="12859" y="16664"/>
                  <a:pt x="13621" y="16807"/>
                </a:cubicBezTo>
                <a:cubicBezTo>
                  <a:pt x="13681" y="16819"/>
                  <a:pt x="13740" y="16831"/>
                  <a:pt x="13800" y="16831"/>
                </a:cubicBezTo>
                <a:cubicBezTo>
                  <a:pt x="14169" y="16831"/>
                  <a:pt x="14550" y="16629"/>
                  <a:pt x="14966" y="16236"/>
                </a:cubicBezTo>
                <a:cubicBezTo>
                  <a:pt x="15359" y="16295"/>
                  <a:pt x="15776" y="16319"/>
                  <a:pt x="16205" y="16331"/>
                </a:cubicBezTo>
                <a:cubicBezTo>
                  <a:pt x="16336" y="16343"/>
                  <a:pt x="16479" y="16343"/>
                  <a:pt x="16609" y="16355"/>
                </a:cubicBezTo>
                <a:cubicBezTo>
                  <a:pt x="18848" y="16474"/>
                  <a:pt x="19015" y="16914"/>
                  <a:pt x="19241" y="18653"/>
                </a:cubicBezTo>
                <a:cubicBezTo>
                  <a:pt x="19372" y="19688"/>
                  <a:pt x="19241" y="20831"/>
                  <a:pt x="19241" y="21879"/>
                </a:cubicBezTo>
                <a:cubicBezTo>
                  <a:pt x="19241" y="23713"/>
                  <a:pt x="19241" y="25558"/>
                  <a:pt x="19241" y="27404"/>
                </a:cubicBezTo>
                <a:cubicBezTo>
                  <a:pt x="19241" y="27535"/>
                  <a:pt x="19276" y="27713"/>
                  <a:pt x="19407" y="27725"/>
                </a:cubicBezTo>
                <a:cubicBezTo>
                  <a:pt x="19412" y="27725"/>
                  <a:pt x="19416" y="27726"/>
                  <a:pt x="19420" y="27726"/>
                </a:cubicBezTo>
                <a:cubicBezTo>
                  <a:pt x="19565" y="27726"/>
                  <a:pt x="19610" y="27531"/>
                  <a:pt x="19610" y="27392"/>
                </a:cubicBezTo>
                <a:lnTo>
                  <a:pt x="19634" y="21070"/>
                </a:lnTo>
                <a:cubicBezTo>
                  <a:pt x="19646" y="20022"/>
                  <a:pt x="19657" y="18962"/>
                  <a:pt x="19646" y="17914"/>
                </a:cubicBezTo>
                <a:cubicBezTo>
                  <a:pt x="19646" y="17069"/>
                  <a:pt x="19693" y="16367"/>
                  <a:pt x="20122" y="15617"/>
                </a:cubicBezTo>
                <a:cubicBezTo>
                  <a:pt x="20253" y="15795"/>
                  <a:pt x="20431" y="15938"/>
                  <a:pt x="20658" y="15938"/>
                </a:cubicBezTo>
                <a:cubicBezTo>
                  <a:pt x="20836" y="15938"/>
                  <a:pt x="20991" y="15855"/>
                  <a:pt x="21122" y="15771"/>
                </a:cubicBezTo>
                <a:cubicBezTo>
                  <a:pt x="22027" y="15188"/>
                  <a:pt x="22432" y="14188"/>
                  <a:pt x="22801" y="13116"/>
                </a:cubicBezTo>
                <a:cubicBezTo>
                  <a:pt x="23003" y="12509"/>
                  <a:pt x="23289" y="11938"/>
                  <a:pt x="23634" y="11426"/>
                </a:cubicBezTo>
                <a:cubicBezTo>
                  <a:pt x="24623" y="11783"/>
                  <a:pt x="25632" y="11958"/>
                  <a:pt x="26623" y="11958"/>
                </a:cubicBezTo>
                <a:cubicBezTo>
                  <a:pt x="29227" y="11958"/>
                  <a:pt x="31709" y="10757"/>
                  <a:pt x="33373" y="8532"/>
                </a:cubicBezTo>
                <a:cubicBezTo>
                  <a:pt x="36394" y="4494"/>
                  <a:pt x="33206" y="872"/>
                  <a:pt x="29197" y="872"/>
                </a:cubicBezTo>
                <a:cubicBezTo>
                  <a:pt x="28655" y="872"/>
                  <a:pt x="28098" y="939"/>
                  <a:pt x="27539" y="1079"/>
                </a:cubicBezTo>
                <a:cubicBezTo>
                  <a:pt x="27303" y="302"/>
                  <a:pt x="26941" y="1"/>
                  <a:pt x="265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1"/>
          <p:cNvSpPr/>
          <p:nvPr/>
        </p:nvSpPr>
        <p:spPr>
          <a:xfrm>
            <a:off x="3332627" y="3127999"/>
            <a:ext cx="1548095" cy="1179524"/>
          </a:xfrm>
          <a:custGeom>
            <a:avLst/>
            <a:gdLst/>
            <a:ahLst/>
            <a:cxnLst/>
            <a:rect l="l" t="t" r="r" b="b"/>
            <a:pathLst>
              <a:path w="48156" h="36691" extrusionOk="0">
                <a:moveTo>
                  <a:pt x="25980" y="13116"/>
                </a:moveTo>
                <a:cubicBezTo>
                  <a:pt x="26313" y="13211"/>
                  <a:pt x="26635" y="13306"/>
                  <a:pt x="26968" y="13425"/>
                </a:cubicBezTo>
                <a:cubicBezTo>
                  <a:pt x="27040" y="13842"/>
                  <a:pt x="27087" y="14271"/>
                  <a:pt x="27040" y="14687"/>
                </a:cubicBezTo>
                <a:cubicBezTo>
                  <a:pt x="27004" y="15021"/>
                  <a:pt x="26897" y="15330"/>
                  <a:pt x="26790" y="15628"/>
                </a:cubicBezTo>
                <a:cubicBezTo>
                  <a:pt x="26183" y="15616"/>
                  <a:pt x="25968" y="15354"/>
                  <a:pt x="25932" y="14604"/>
                </a:cubicBezTo>
                <a:cubicBezTo>
                  <a:pt x="25921" y="14259"/>
                  <a:pt x="25944" y="13925"/>
                  <a:pt x="25956" y="13604"/>
                </a:cubicBezTo>
                <a:cubicBezTo>
                  <a:pt x="25968" y="13437"/>
                  <a:pt x="25980" y="13283"/>
                  <a:pt x="25980" y="13116"/>
                </a:cubicBezTo>
                <a:close/>
                <a:moveTo>
                  <a:pt x="19551" y="13854"/>
                </a:moveTo>
                <a:lnTo>
                  <a:pt x="19551" y="13854"/>
                </a:lnTo>
                <a:cubicBezTo>
                  <a:pt x="19444" y="14604"/>
                  <a:pt x="19444" y="15378"/>
                  <a:pt x="19622" y="16235"/>
                </a:cubicBezTo>
                <a:cubicBezTo>
                  <a:pt x="19646" y="16378"/>
                  <a:pt x="19706" y="16521"/>
                  <a:pt x="19765" y="16664"/>
                </a:cubicBezTo>
                <a:cubicBezTo>
                  <a:pt x="19848" y="16866"/>
                  <a:pt x="19932" y="17081"/>
                  <a:pt x="19872" y="17200"/>
                </a:cubicBezTo>
                <a:cubicBezTo>
                  <a:pt x="19860" y="17223"/>
                  <a:pt x="19825" y="17259"/>
                  <a:pt x="19789" y="17283"/>
                </a:cubicBezTo>
                <a:cubicBezTo>
                  <a:pt x="19706" y="17176"/>
                  <a:pt x="19622" y="17069"/>
                  <a:pt x="19527" y="16962"/>
                </a:cubicBezTo>
                <a:cubicBezTo>
                  <a:pt x="19325" y="16712"/>
                  <a:pt x="19122" y="16461"/>
                  <a:pt x="18991" y="16188"/>
                </a:cubicBezTo>
                <a:cubicBezTo>
                  <a:pt x="18765" y="15676"/>
                  <a:pt x="18682" y="15045"/>
                  <a:pt x="18717" y="14426"/>
                </a:cubicBezTo>
                <a:cubicBezTo>
                  <a:pt x="19003" y="14211"/>
                  <a:pt x="19277" y="14021"/>
                  <a:pt x="19551" y="13854"/>
                </a:cubicBezTo>
                <a:close/>
                <a:moveTo>
                  <a:pt x="27409" y="13580"/>
                </a:moveTo>
                <a:lnTo>
                  <a:pt x="27409" y="13580"/>
                </a:lnTo>
                <a:cubicBezTo>
                  <a:pt x="27885" y="13747"/>
                  <a:pt x="28361" y="13937"/>
                  <a:pt x="28861" y="14140"/>
                </a:cubicBezTo>
                <a:cubicBezTo>
                  <a:pt x="28814" y="15188"/>
                  <a:pt x="28730" y="16223"/>
                  <a:pt x="28480" y="17152"/>
                </a:cubicBezTo>
                <a:cubicBezTo>
                  <a:pt x="28385" y="17485"/>
                  <a:pt x="28278" y="17747"/>
                  <a:pt x="28159" y="17974"/>
                </a:cubicBezTo>
                <a:cubicBezTo>
                  <a:pt x="27611" y="17950"/>
                  <a:pt x="27254" y="17819"/>
                  <a:pt x="27064" y="17593"/>
                </a:cubicBezTo>
                <a:cubicBezTo>
                  <a:pt x="26873" y="17354"/>
                  <a:pt x="26837" y="16985"/>
                  <a:pt x="26956" y="16473"/>
                </a:cubicBezTo>
                <a:cubicBezTo>
                  <a:pt x="27004" y="16247"/>
                  <a:pt x="27075" y="16033"/>
                  <a:pt x="27159" y="15807"/>
                </a:cubicBezTo>
                <a:cubicBezTo>
                  <a:pt x="27278" y="15473"/>
                  <a:pt x="27397" y="15128"/>
                  <a:pt x="27445" y="14735"/>
                </a:cubicBezTo>
                <a:cubicBezTo>
                  <a:pt x="27492" y="14342"/>
                  <a:pt x="27456" y="13949"/>
                  <a:pt x="27409" y="13580"/>
                </a:cubicBezTo>
                <a:close/>
                <a:moveTo>
                  <a:pt x="24147" y="12771"/>
                </a:moveTo>
                <a:lnTo>
                  <a:pt x="24147" y="12771"/>
                </a:lnTo>
                <a:cubicBezTo>
                  <a:pt x="24623" y="12818"/>
                  <a:pt x="25099" y="12902"/>
                  <a:pt x="25575" y="13021"/>
                </a:cubicBezTo>
                <a:cubicBezTo>
                  <a:pt x="25575" y="13199"/>
                  <a:pt x="25563" y="13390"/>
                  <a:pt x="25551" y="13580"/>
                </a:cubicBezTo>
                <a:cubicBezTo>
                  <a:pt x="25528" y="13914"/>
                  <a:pt x="25516" y="14259"/>
                  <a:pt x="25528" y="14616"/>
                </a:cubicBezTo>
                <a:cubicBezTo>
                  <a:pt x="25551" y="15247"/>
                  <a:pt x="25718" y="15938"/>
                  <a:pt x="26659" y="16021"/>
                </a:cubicBezTo>
                <a:cubicBezTo>
                  <a:pt x="26611" y="16140"/>
                  <a:pt x="26587" y="16259"/>
                  <a:pt x="26552" y="16378"/>
                </a:cubicBezTo>
                <a:cubicBezTo>
                  <a:pt x="26409" y="17033"/>
                  <a:pt x="26480" y="17509"/>
                  <a:pt x="26754" y="17843"/>
                </a:cubicBezTo>
                <a:cubicBezTo>
                  <a:pt x="26992" y="18140"/>
                  <a:pt x="27361" y="18307"/>
                  <a:pt x="27921" y="18366"/>
                </a:cubicBezTo>
                <a:cubicBezTo>
                  <a:pt x="27754" y="18605"/>
                  <a:pt x="27564" y="18807"/>
                  <a:pt x="27361" y="19021"/>
                </a:cubicBezTo>
                <a:cubicBezTo>
                  <a:pt x="27111" y="19307"/>
                  <a:pt x="26849" y="19593"/>
                  <a:pt x="26587" y="19974"/>
                </a:cubicBezTo>
                <a:cubicBezTo>
                  <a:pt x="26575" y="19998"/>
                  <a:pt x="26564" y="20010"/>
                  <a:pt x="26552" y="20033"/>
                </a:cubicBezTo>
                <a:cubicBezTo>
                  <a:pt x="26538" y="20031"/>
                  <a:pt x="26524" y="20029"/>
                  <a:pt x="26510" y="20029"/>
                </a:cubicBezTo>
                <a:cubicBezTo>
                  <a:pt x="26461" y="20029"/>
                  <a:pt x="26410" y="20047"/>
                  <a:pt x="26373" y="20093"/>
                </a:cubicBezTo>
                <a:cubicBezTo>
                  <a:pt x="26244" y="20222"/>
                  <a:pt x="26077" y="20289"/>
                  <a:pt x="25873" y="20289"/>
                </a:cubicBezTo>
                <a:cubicBezTo>
                  <a:pt x="25795" y="20289"/>
                  <a:pt x="25712" y="20279"/>
                  <a:pt x="25623" y="20260"/>
                </a:cubicBezTo>
                <a:cubicBezTo>
                  <a:pt x="24932" y="20105"/>
                  <a:pt x="24194" y="19414"/>
                  <a:pt x="24051" y="18938"/>
                </a:cubicBezTo>
                <a:cubicBezTo>
                  <a:pt x="23885" y="18414"/>
                  <a:pt x="24004" y="17866"/>
                  <a:pt x="24123" y="17271"/>
                </a:cubicBezTo>
                <a:cubicBezTo>
                  <a:pt x="24194" y="16962"/>
                  <a:pt x="24254" y="16640"/>
                  <a:pt x="24278" y="16319"/>
                </a:cubicBezTo>
                <a:cubicBezTo>
                  <a:pt x="24349" y="15366"/>
                  <a:pt x="24385" y="13949"/>
                  <a:pt x="24147" y="12771"/>
                </a:cubicBezTo>
                <a:close/>
                <a:moveTo>
                  <a:pt x="18301" y="14759"/>
                </a:moveTo>
                <a:cubicBezTo>
                  <a:pt x="18312" y="15342"/>
                  <a:pt x="18420" y="15914"/>
                  <a:pt x="18622" y="16366"/>
                </a:cubicBezTo>
                <a:cubicBezTo>
                  <a:pt x="18777" y="16688"/>
                  <a:pt x="19003" y="16962"/>
                  <a:pt x="19217" y="17223"/>
                </a:cubicBezTo>
                <a:cubicBezTo>
                  <a:pt x="19313" y="17331"/>
                  <a:pt x="19396" y="17438"/>
                  <a:pt x="19479" y="17557"/>
                </a:cubicBezTo>
                <a:cubicBezTo>
                  <a:pt x="19479" y="17581"/>
                  <a:pt x="19479" y="17616"/>
                  <a:pt x="19491" y="17640"/>
                </a:cubicBezTo>
                <a:cubicBezTo>
                  <a:pt x="19503" y="17700"/>
                  <a:pt x="19563" y="17735"/>
                  <a:pt x="19622" y="17759"/>
                </a:cubicBezTo>
                <a:cubicBezTo>
                  <a:pt x="19717" y="17914"/>
                  <a:pt x="19801" y="18069"/>
                  <a:pt x="19848" y="18236"/>
                </a:cubicBezTo>
                <a:cubicBezTo>
                  <a:pt x="19944" y="18628"/>
                  <a:pt x="19884" y="18998"/>
                  <a:pt x="19646" y="19367"/>
                </a:cubicBezTo>
                <a:cubicBezTo>
                  <a:pt x="19325" y="19867"/>
                  <a:pt x="18682" y="20271"/>
                  <a:pt x="18039" y="20402"/>
                </a:cubicBezTo>
                <a:cubicBezTo>
                  <a:pt x="17848" y="20283"/>
                  <a:pt x="17670" y="20141"/>
                  <a:pt x="17479" y="19962"/>
                </a:cubicBezTo>
                <a:cubicBezTo>
                  <a:pt x="17110" y="19605"/>
                  <a:pt x="16598" y="18164"/>
                  <a:pt x="16265" y="16676"/>
                </a:cubicBezTo>
                <a:cubicBezTo>
                  <a:pt x="16788" y="16152"/>
                  <a:pt x="17324" y="15628"/>
                  <a:pt x="17860" y="15140"/>
                </a:cubicBezTo>
                <a:cubicBezTo>
                  <a:pt x="18003" y="15009"/>
                  <a:pt x="18158" y="14878"/>
                  <a:pt x="18301" y="14759"/>
                </a:cubicBezTo>
                <a:close/>
                <a:moveTo>
                  <a:pt x="29266" y="14306"/>
                </a:moveTo>
                <a:cubicBezTo>
                  <a:pt x="29742" y="14509"/>
                  <a:pt x="30231" y="14711"/>
                  <a:pt x="30731" y="14926"/>
                </a:cubicBezTo>
                <a:cubicBezTo>
                  <a:pt x="30778" y="14937"/>
                  <a:pt x="30826" y="14961"/>
                  <a:pt x="30874" y="14973"/>
                </a:cubicBezTo>
                <a:cubicBezTo>
                  <a:pt x="30433" y="15664"/>
                  <a:pt x="30052" y="16426"/>
                  <a:pt x="29778" y="17223"/>
                </a:cubicBezTo>
                <a:cubicBezTo>
                  <a:pt x="29314" y="18569"/>
                  <a:pt x="28814" y="19831"/>
                  <a:pt x="27718" y="20533"/>
                </a:cubicBezTo>
                <a:cubicBezTo>
                  <a:pt x="27606" y="20601"/>
                  <a:pt x="27494" y="20689"/>
                  <a:pt x="27362" y="20689"/>
                </a:cubicBezTo>
                <a:cubicBezTo>
                  <a:pt x="27354" y="20689"/>
                  <a:pt x="27346" y="20689"/>
                  <a:pt x="27337" y="20688"/>
                </a:cubicBezTo>
                <a:cubicBezTo>
                  <a:pt x="27135" y="20688"/>
                  <a:pt x="26968" y="20486"/>
                  <a:pt x="26873" y="20283"/>
                </a:cubicBezTo>
                <a:cubicBezTo>
                  <a:pt x="26897" y="20260"/>
                  <a:pt x="26909" y="20236"/>
                  <a:pt x="26921" y="20212"/>
                </a:cubicBezTo>
                <a:cubicBezTo>
                  <a:pt x="27171" y="19843"/>
                  <a:pt x="27421" y="19569"/>
                  <a:pt x="27671" y="19295"/>
                </a:cubicBezTo>
                <a:cubicBezTo>
                  <a:pt x="27921" y="19021"/>
                  <a:pt x="28171" y="18747"/>
                  <a:pt x="28397" y="18390"/>
                </a:cubicBezTo>
                <a:lnTo>
                  <a:pt x="28469" y="18390"/>
                </a:lnTo>
                <a:cubicBezTo>
                  <a:pt x="28588" y="18390"/>
                  <a:pt x="28671" y="18295"/>
                  <a:pt x="28671" y="18176"/>
                </a:cubicBezTo>
                <a:cubicBezTo>
                  <a:pt x="28671" y="18116"/>
                  <a:pt x="28635" y="18057"/>
                  <a:pt x="28588" y="18021"/>
                </a:cubicBezTo>
                <a:cubicBezTo>
                  <a:pt x="28695" y="17807"/>
                  <a:pt x="28790" y="17557"/>
                  <a:pt x="28873" y="17259"/>
                </a:cubicBezTo>
                <a:cubicBezTo>
                  <a:pt x="29123" y="16331"/>
                  <a:pt x="29207" y="15318"/>
                  <a:pt x="29266" y="14306"/>
                </a:cubicBezTo>
                <a:close/>
                <a:moveTo>
                  <a:pt x="15919" y="17045"/>
                </a:moveTo>
                <a:cubicBezTo>
                  <a:pt x="16265" y="18497"/>
                  <a:pt x="16777" y="19867"/>
                  <a:pt x="17205" y="20260"/>
                </a:cubicBezTo>
                <a:cubicBezTo>
                  <a:pt x="17384" y="20438"/>
                  <a:pt x="17562" y="20581"/>
                  <a:pt x="17753" y="20712"/>
                </a:cubicBezTo>
                <a:cubicBezTo>
                  <a:pt x="17789" y="20783"/>
                  <a:pt x="17860" y="20843"/>
                  <a:pt x="17943" y="20843"/>
                </a:cubicBezTo>
                <a:lnTo>
                  <a:pt x="17955" y="20843"/>
                </a:lnTo>
                <a:cubicBezTo>
                  <a:pt x="18384" y="21105"/>
                  <a:pt x="18836" y="21272"/>
                  <a:pt x="19301" y="21379"/>
                </a:cubicBezTo>
                <a:cubicBezTo>
                  <a:pt x="18920" y="21700"/>
                  <a:pt x="18581" y="21860"/>
                  <a:pt x="18270" y="21860"/>
                </a:cubicBezTo>
                <a:cubicBezTo>
                  <a:pt x="18212" y="21860"/>
                  <a:pt x="18155" y="21854"/>
                  <a:pt x="18098" y="21843"/>
                </a:cubicBezTo>
                <a:cubicBezTo>
                  <a:pt x="17289" y="21700"/>
                  <a:pt x="16717" y="20438"/>
                  <a:pt x="16157" y="19224"/>
                </a:cubicBezTo>
                <a:cubicBezTo>
                  <a:pt x="15896" y="18640"/>
                  <a:pt x="15634" y="18081"/>
                  <a:pt x="15348" y="17628"/>
                </a:cubicBezTo>
                <a:cubicBezTo>
                  <a:pt x="15538" y="17426"/>
                  <a:pt x="15729" y="17235"/>
                  <a:pt x="15919" y="17045"/>
                </a:cubicBezTo>
                <a:close/>
                <a:moveTo>
                  <a:pt x="23358" y="12738"/>
                </a:moveTo>
                <a:cubicBezTo>
                  <a:pt x="23478" y="12738"/>
                  <a:pt x="23598" y="12741"/>
                  <a:pt x="23718" y="12747"/>
                </a:cubicBezTo>
                <a:cubicBezTo>
                  <a:pt x="23992" y="14021"/>
                  <a:pt x="23920" y="15664"/>
                  <a:pt x="23873" y="16295"/>
                </a:cubicBezTo>
                <a:cubicBezTo>
                  <a:pt x="23849" y="16581"/>
                  <a:pt x="23789" y="16878"/>
                  <a:pt x="23730" y="17188"/>
                </a:cubicBezTo>
                <a:cubicBezTo>
                  <a:pt x="23599" y="17807"/>
                  <a:pt x="23468" y="18438"/>
                  <a:pt x="23658" y="19057"/>
                </a:cubicBezTo>
                <a:cubicBezTo>
                  <a:pt x="23861" y="19724"/>
                  <a:pt x="24754" y="20486"/>
                  <a:pt x="25528" y="20664"/>
                </a:cubicBezTo>
                <a:cubicBezTo>
                  <a:pt x="25659" y="20688"/>
                  <a:pt x="25766" y="20700"/>
                  <a:pt x="25885" y="20700"/>
                </a:cubicBezTo>
                <a:cubicBezTo>
                  <a:pt x="25980" y="20700"/>
                  <a:pt x="26075" y="20688"/>
                  <a:pt x="26171" y="20664"/>
                </a:cubicBezTo>
                <a:lnTo>
                  <a:pt x="26171" y="20664"/>
                </a:lnTo>
                <a:cubicBezTo>
                  <a:pt x="25778" y="21403"/>
                  <a:pt x="25635" y="21998"/>
                  <a:pt x="25599" y="22605"/>
                </a:cubicBezTo>
                <a:cubicBezTo>
                  <a:pt x="25528" y="22641"/>
                  <a:pt x="25480" y="22700"/>
                  <a:pt x="25468" y="22772"/>
                </a:cubicBezTo>
                <a:cubicBezTo>
                  <a:pt x="25051" y="21795"/>
                  <a:pt x="24206" y="21355"/>
                  <a:pt x="22003" y="21236"/>
                </a:cubicBezTo>
                <a:cubicBezTo>
                  <a:pt x="21825" y="21224"/>
                  <a:pt x="21634" y="21212"/>
                  <a:pt x="21456" y="21212"/>
                </a:cubicBezTo>
                <a:cubicBezTo>
                  <a:pt x="20396" y="21164"/>
                  <a:pt x="19432" y="21117"/>
                  <a:pt x="18539" y="20688"/>
                </a:cubicBezTo>
                <a:cubicBezTo>
                  <a:pt x="19134" y="20474"/>
                  <a:pt x="19670" y="20081"/>
                  <a:pt x="19991" y="19593"/>
                </a:cubicBezTo>
                <a:cubicBezTo>
                  <a:pt x="20289" y="19128"/>
                  <a:pt x="20372" y="18628"/>
                  <a:pt x="20241" y="18128"/>
                </a:cubicBezTo>
                <a:cubicBezTo>
                  <a:pt x="20182" y="17950"/>
                  <a:pt x="20110" y="17783"/>
                  <a:pt x="20015" y="17628"/>
                </a:cubicBezTo>
                <a:cubicBezTo>
                  <a:pt x="20122" y="17557"/>
                  <a:pt x="20194" y="17474"/>
                  <a:pt x="20241" y="17366"/>
                </a:cubicBezTo>
                <a:cubicBezTo>
                  <a:pt x="20372" y="17093"/>
                  <a:pt x="20253" y="16795"/>
                  <a:pt x="20146" y="16521"/>
                </a:cubicBezTo>
                <a:cubicBezTo>
                  <a:pt x="20098" y="16390"/>
                  <a:pt x="20039" y="16259"/>
                  <a:pt x="20015" y="16152"/>
                </a:cubicBezTo>
                <a:cubicBezTo>
                  <a:pt x="19825" y="15223"/>
                  <a:pt x="19848" y="14414"/>
                  <a:pt x="20003" y="13604"/>
                </a:cubicBezTo>
                <a:cubicBezTo>
                  <a:pt x="21142" y="12992"/>
                  <a:pt x="22252" y="12738"/>
                  <a:pt x="23358" y="12738"/>
                </a:cubicBezTo>
                <a:close/>
                <a:moveTo>
                  <a:pt x="35065" y="1"/>
                </a:moveTo>
                <a:cubicBezTo>
                  <a:pt x="33061" y="1"/>
                  <a:pt x="29825" y="4743"/>
                  <a:pt x="27908" y="4743"/>
                </a:cubicBezTo>
                <a:cubicBezTo>
                  <a:pt x="27835" y="4743"/>
                  <a:pt x="27764" y="4736"/>
                  <a:pt x="27695" y="4722"/>
                </a:cubicBezTo>
                <a:cubicBezTo>
                  <a:pt x="25442" y="4255"/>
                  <a:pt x="24493" y="1437"/>
                  <a:pt x="22431" y="1437"/>
                </a:cubicBezTo>
                <a:cubicBezTo>
                  <a:pt x="21811" y="1437"/>
                  <a:pt x="21091" y="1691"/>
                  <a:pt x="20206" y="2341"/>
                </a:cubicBezTo>
                <a:cubicBezTo>
                  <a:pt x="17574" y="4281"/>
                  <a:pt x="19682" y="7056"/>
                  <a:pt x="18158" y="9068"/>
                </a:cubicBezTo>
                <a:cubicBezTo>
                  <a:pt x="17682" y="9692"/>
                  <a:pt x="16979" y="9932"/>
                  <a:pt x="16137" y="9932"/>
                </a:cubicBezTo>
                <a:cubicBezTo>
                  <a:pt x="13390" y="9932"/>
                  <a:pt x="9163" y="7384"/>
                  <a:pt x="6534" y="7384"/>
                </a:cubicBezTo>
                <a:cubicBezTo>
                  <a:pt x="6299" y="7384"/>
                  <a:pt x="6077" y="7404"/>
                  <a:pt x="5870" y="7448"/>
                </a:cubicBezTo>
                <a:cubicBezTo>
                  <a:pt x="203" y="8663"/>
                  <a:pt x="1" y="16557"/>
                  <a:pt x="3596" y="19890"/>
                </a:cubicBezTo>
                <a:cubicBezTo>
                  <a:pt x="5319" y="21493"/>
                  <a:pt x="6853" y="22130"/>
                  <a:pt x="8267" y="22130"/>
                </a:cubicBezTo>
                <a:cubicBezTo>
                  <a:pt x="10782" y="22130"/>
                  <a:pt x="12916" y="20113"/>
                  <a:pt x="15050" y="17926"/>
                </a:cubicBezTo>
                <a:cubicBezTo>
                  <a:pt x="15312" y="18355"/>
                  <a:pt x="15550" y="18878"/>
                  <a:pt x="15788" y="19390"/>
                </a:cubicBezTo>
                <a:cubicBezTo>
                  <a:pt x="16384" y="20700"/>
                  <a:pt x="17015" y="22057"/>
                  <a:pt x="18027" y="22248"/>
                </a:cubicBezTo>
                <a:cubicBezTo>
                  <a:pt x="18098" y="22260"/>
                  <a:pt x="18182" y="22272"/>
                  <a:pt x="18265" y="22272"/>
                </a:cubicBezTo>
                <a:cubicBezTo>
                  <a:pt x="18741" y="22272"/>
                  <a:pt x="19241" y="22010"/>
                  <a:pt x="19801" y="21486"/>
                </a:cubicBezTo>
                <a:cubicBezTo>
                  <a:pt x="20325" y="21569"/>
                  <a:pt x="20872" y="21593"/>
                  <a:pt x="21432" y="21617"/>
                </a:cubicBezTo>
                <a:cubicBezTo>
                  <a:pt x="21622" y="21629"/>
                  <a:pt x="21801" y="21629"/>
                  <a:pt x="21980" y="21641"/>
                </a:cubicBezTo>
                <a:cubicBezTo>
                  <a:pt x="24944" y="21807"/>
                  <a:pt x="25159" y="22379"/>
                  <a:pt x="25456" y="24677"/>
                </a:cubicBezTo>
                <a:cubicBezTo>
                  <a:pt x="25623" y="26058"/>
                  <a:pt x="25456" y="27570"/>
                  <a:pt x="25456" y="28951"/>
                </a:cubicBezTo>
                <a:cubicBezTo>
                  <a:pt x="25456" y="31392"/>
                  <a:pt x="25456" y="33821"/>
                  <a:pt x="25456" y="36262"/>
                </a:cubicBezTo>
                <a:cubicBezTo>
                  <a:pt x="25456" y="36440"/>
                  <a:pt x="25504" y="36678"/>
                  <a:pt x="25682" y="36690"/>
                </a:cubicBezTo>
                <a:cubicBezTo>
                  <a:pt x="25687" y="36690"/>
                  <a:pt x="25691" y="36691"/>
                  <a:pt x="25696" y="36691"/>
                </a:cubicBezTo>
                <a:cubicBezTo>
                  <a:pt x="25887" y="36691"/>
                  <a:pt x="25944" y="36436"/>
                  <a:pt x="25944" y="36250"/>
                </a:cubicBezTo>
                <a:cubicBezTo>
                  <a:pt x="25956" y="33464"/>
                  <a:pt x="25968" y="30666"/>
                  <a:pt x="25980" y="27880"/>
                </a:cubicBezTo>
                <a:cubicBezTo>
                  <a:pt x="25992" y="26487"/>
                  <a:pt x="26016" y="25093"/>
                  <a:pt x="26004" y="23700"/>
                </a:cubicBezTo>
                <a:cubicBezTo>
                  <a:pt x="25992" y="22593"/>
                  <a:pt x="26052" y="21665"/>
                  <a:pt x="26635" y="20676"/>
                </a:cubicBezTo>
                <a:cubicBezTo>
                  <a:pt x="26802" y="20903"/>
                  <a:pt x="27028" y="21093"/>
                  <a:pt x="27337" y="21093"/>
                </a:cubicBezTo>
                <a:cubicBezTo>
                  <a:pt x="27576" y="21093"/>
                  <a:pt x="27778" y="20986"/>
                  <a:pt x="27945" y="20879"/>
                </a:cubicBezTo>
                <a:cubicBezTo>
                  <a:pt x="29147" y="20105"/>
                  <a:pt x="29683" y="18771"/>
                  <a:pt x="30159" y="17366"/>
                </a:cubicBezTo>
                <a:cubicBezTo>
                  <a:pt x="30445" y="16557"/>
                  <a:pt x="30814" y="15807"/>
                  <a:pt x="31266" y="15116"/>
                </a:cubicBezTo>
                <a:cubicBezTo>
                  <a:pt x="32581" y="15594"/>
                  <a:pt x="33923" y="15826"/>
                  <a:pt x="35239" y="15826"/>
                </a:cubicBezTo>
                <a:cubicBezTo>
                  <a:pt x="38680" y="15826"/>
                  <a:pt x="41953" y="14239"/>
                  <a:pt x="44149" y="11294"/>
                </a:cubicBezTo>
                <a:cubicBezTo>
                  <a:pt x="48156" y="5945"/>
                  <a:pt x="43939" y="1151"/>
                  <a:pt x="38630" y="1151"/>
                </a:cubicBezTo>
                <a:cubicBezTo>
                  <a:pt x="37912" y="1151"/>
                  <a:pt x="37174" y="1238"/>
                  <a:pt x="36434" y="1424"/>
                </a:cubicBezTo>
                <a:cubicBezTo>
                  <a:pt x="36122" y="398"/>
                  <a:pt x="35645" y="1"/>
                  <a:pt x="350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8" name="Google Shape;1558;p51"/>
          <p:cNvCxnSpPr>
            <a:cxnSpLocks/>
          </p:cNvCxnSpPr>
          <p:nvPr/>
        </p:nvCxnSpPr>
        <p:spPr>
          <a:xfrm>
            <a:off x="4621397" y="1086250"/>
            <a:ext cx="0" cy="129814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9" name="Google Shape;1559;p51"/>
          <p:cNvCxnSpPr>
            <a:cxnSpLocks/>
          </p:cNvCxnSpPr>
          <p:nvPr/>
        </p:nvCxnSpPr>
        <p:spPr>
          <a:xfrm>
            <a:off x="6791782" y="1086250"/>
            <a:ext cx="0" cy="129814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1306BE-3268-42A4-9A9E-B3D517E69E21}"/>
              </a:ext>
            </a:extLst>
          </p:cNvPr>
          <p:cNvGrpSpPr/>
          <p:nvPr/>
        </p:nvGrpSpPr>
        <p:grpSpPr>
          <a:xfrm>
            <a:off x="4667632" y="2384390"/>
            <a:ext cx="1369899" cy="2510314"/>
            <a:chOff x="1046891" y="1950388"/>
            <a:chExt cx="327986" cy="601028"/>
          </a:xfrm>
        </p:grpSpPr>
        <p:sp>
          <p:nvSpPr>
            <p:cNvPr id="140" name="Google Shape;2124;p57">
              <a:extLst>
                <a:ext uri="{FF2B5EF4-FFF2-40B4-BE49-F238E27FC236}">
                  <a16:creationId xmlns:a16="http://schemas.microsoft.com/office/drawing/2014/main" id="{774B7783-561E-44B9-BEB1-01F094E682B1}"/>
                </a:ext>
              </a:extLst>
            </p:cNvPr>
            <p:cNvSpPr/>
            <p:nvPr/>
          </p:nvSpPr>
          <p:spPr>
            <a:xfrm>
              <a:off x="1089273" y="2431963"/>
              <a:ext cx="270289" cy="119453"/>
            </a:xfrm>
            <a:custGeom>
              <a:avLst/>
              <a:gdLst/>
              <a:ahLst/>
              <a:cxnLst/>
              <a:rect l="l" t="t" r="r" b="b"/>
              <a:pathLst>
                <a:path w="25433" h="11240" extrusionOk="0">
                  <a:moveTo>
                    <a:pt x="11621" y="0"/>
                  </a:moveTo>
                  <a:cubicBezTo>
                    <a:pt x="11074" y="1048"/>
                    <a:pt x="10657" y="2191"/>
                    <a:pt x="10407" y="3382"/>
                  </a:cubicBezTo>
                  <a:cubicBezTo>
                    <a:pt x="9359" y="1965"/>
                    <a:pt x="7966" y="810"/>
                    <a:pt x="6371" y="60"/>
                  </a:cubicBezTo>
                  <a:lnTo>
                    <a:pt x="6371" y="60"/>
                  </a:lnTo>
                  <a:cubicBezTo>
                    <a:pt x="6513" y="1548"/>
                    <a:pt x="6930" y="3036"/>
                    <a:pt x="7573" y="4417"/>
                  </a:cubicBezTo>
                  <a:cubicBezTo>
                    <a:pt x="5669" y="3723"/>
                    <a:pt x="3654" y="3362"/>
                    <a:pt x="1633" y="3362"/>
                  </a:cubicBezTo>
                  <a:cubicBezTo>
                    <a:pt x="1089" y="3362"/>
                    <a:pt x="544" y="3388"/>
                    <a:pt x="1" y="3441"/>
                  </a:cubicBezTo>
                  <a:cubicBezTo>
                    <a:pt x="1477" y="5477"/>
                    <a:pt x="3358" y="7287"/>
                    <a:pt x="5489" y="8727"/>
                  </a:cubicBezTo>
                  <a:cubicBezTo>
                    <a:pt x="4406" y="9287"/>
                    <a:pt x="3418" y="10025"/>
                    <a:pt x="2596" y="10906"/>
                  </a:cubicBezTo>
                  <a:cubicBezTo>
                    <a:pt x="3513" y="11110"/>
                    <a:pt x="4467" y="11210"/>
                    <a:pt x="5425" y="11210"/>
                  </a:cubicBezTo>
                  <a:cubicBezTo>
                    <a:pt x="6656" y="11210"/>
                    <a:pt x="7895" y="11044"/>
                    <a:pt x="9073" y="10716"/>
                  </a:cubicBezTo>
                  <a:cubicBezTo>
                    <a:pt x="9514" y="10906"/>
                    <a:pt x="9954" y="11085"/>
                    <a:pt x="10395" y="11240"/>
                  </a:cubicBezTo>
                  <a:cubicBezTo>
                    <a:pt x="10871" y="10013"/>
                    <a:pt x="10966" y="8751"/>
                    <a:pt x="11276" y="7513"/>
                  </a:cubicBezTo>
                  <a:cubicBezTo>
                    <a:pt x="11752" y="7382"/>
                    <a:pt x="12217" y="7239"/>
                    <a:pt x="12717" y="7156"/>
                  </a:cubicBezTo>
                  <a:cubicBezTo>
                    <a:pt x="13217" y="7239"/>
                    <a:pt x="13681" y="7382"/>
                    <a:pt x="14157" y="7513"/>
                  </a:cubicBezTo>
                  <a:cubicBezTo>
                    <a:pt x="14467" y="8751"/>
                    <a:pt x="14562" y="10013"/>
                    <a:pt x="15038" y="11240"/>
                  </a:cubicBezTo>
                  <a:cubicBezTo>
                    <a:pt x="15479" y="11085"/>
                    <a:pt x="15919" y="10906"/>
                    <a:pt x="16360" y="10716"/>
                  </a:cubicBezTo>
                  <a:cubicBezTo>
                    <a:pt x="17538" y="11044"/>
                    <a:pt x="18777" y="11210"/>
                    <a:pt x="20008" y="11210"/>
                  </a:cubicBezTo>
                  <a:cubicBezTo>
                    <a:pt x="20966" y="11210"/>
                    <a:pt x="21920" y="11110"/>
                    <a:pt x="22837" y="10906"/>
                  </a:cubicBezTo>
                  <a:cubicBezTo>
                    <a:pt x="22015" y="10025"/>
                    <a:pt x="21027" y="9287"/>
                    <a:pt x="19956" y="8727"/>
                  </a:cubicBezTo>
                  <a:cubicBezTo>
                    <a:pt x="22075" y="7287"/>
                    <a:pt x="23956" y="5477"/>
                    <a:pt x="25432" y="3441"/>
                  </a:cubicBezTo>
                  <a:cubicBezTo>
                    <a:pt x="24892" y="3388"/>
                    <a:pt x="24348" y="3362"/>
                    <a:pt x="23804" y="3362"/>
                  </a:cubicBezTo>
                  <a:cubicBezTo>
                    <a:pt x="21786" y="3362"/>
                    <a:pt x="19764" y="3723"/>
                    <a:pt x="17860" y="4417"/>
                  </a:cubicBezTo>
                  <a:cubicBezTo>
                    <a:pt x="18503" y="3036"/>
                    <a:pt x="18920" y="1548"/>
                    <a:pt x="19063" y="60"/>
                  </a:cubicBezTo>
                  <a:lnTo>
                    <a:pt x="19063" y="60"/>
                  </a:lnTo>
                  <a:cubicBezTo>
                    <a:pt x="17467" y="810"/>
                    <a:pt x="16074" y="1965"/>
                    <a:pt x="15026" y="3382"/>
                  </a:cubicBezTo>
                  <a:cubicBezTo>
                    <a:pt x="14776" y="2191"/>
                    <a:pt x="14360" y="1048"/>
                    <a:pt x="13812" y="0"/>
                  </a:cubicBezTo>
                  <a:cubicBezTo>
                    <a:pt x="13348" y="762"/>
                    <a:pt x="12979" y="1572"/>
                    <a:pt x="12717" y="2429"/>
                  </a:cubicBezTo>
                  <a:cubicBezTo>
                    <a:pt x="12455" y="1572"/>
                    <a:pt x="12086" y="762"/>
                    <a:pt x="1162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149;p57">
              <a:extLst>
                <a:ext uri="{FF2B5EF4-FFF2-40B4-BE49-F238E27FC236}">
                  <a16:creationId xmlns:a16="http://schemas.microsoft.com/office/drawing/2014/main" id="{5678290E-C299-4F49-9014-7802AD772B54}"/>
                </a:ext>
              </a:extLst>
            </p:cNvPr>
            <p:cNvSpPr/>
            <p:nvPr/>
          </p:nvSpPr>
          <p:spPr>
            <a:xfrm>
              <a:off x="1175951" y="2263166"/>
              <a:ext cx="91492" cy="274965"/>
            </a:xfrm>
            <a:custGeom>
              <a:avLst/>
              <a:gdLst/>
              <a:ahLst/>
              <a:cxnLst/>
              <a:rect l="l" t="t" r="r" b="b"/>
              <a:pathLst>
                <a:path w="8609" h="25873" extrusionOk="0">
                  <a:moveTo>
                    <a:pt x="4442" y="0"/>
                  </a:moveTo>
                  <a:cubicBezTo>
                    <a:pt x="3572" y="929"/>
                    <a:pt x="3358" y="1512"/>
                    <a:pt x="2477" y="2429"/>
                  </a:cubicBezTo>
                  <a:cubicBezTo>
                    <a:pt x="3656" y="10287"/>
                    <a:pt x="2787" y="18443"/>
                    <a:pt x="0" y="25873"/>
                  </a:cubicBezTo>
                  <a:cubicBezTo>
                    <a:pt x="2858" y="25539"/>
                    <a:pt x="5727" y="25289"/>
                    <a:pt x="8609" y="25134"/>
                  </a:cubicBezTo>
                  <a:cubicBezTo>
                    <a:pt x="6037" y="17895"/>
                    <a:pt x="5263" y="10025"/>
                    <a:pt x="6406" y="2429"/>
                  </a:cubicBezTo>
                  <a:cubicBezTo>
                    <a:pt x="5525" y="1512"/>
                    <a:pt x="5311" y="929"/>
                    <a:pt x="44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150;p57">
              <a:extLst>
                <a:ext uri="{FF2B5EF4-FFF2-40B4-BE49-F238E27FC236}">
                  <a16:creationId xmlns:a16="http://schemas.microsoft.com/office/drawing/2014/main" id="{D443AD82-6DA6-4D70-832D-3C5D72F36653}"/>
                </a:ext>
              </a:extLst>
            </p:cNvPr>
            <p:cNvSpPr/>
            <p:nvPr/>
          </p:nvSpPr>
          <p:spPr>
            <a:xfrm>
              <a:off x="1046891" y="1950388"/>
              <a:ext cx="327986" cy="379094"/>
            </a:xfrm>
            <a:custGeom>
              <a:avLst/>
              <a:gdLst/>
              <a:ahLst/>
              <a:cxnLst/>
              <a:rect l="l" t="t" r="r" b="b"/>
              <a:pathLst>
                <a:path w="30862" h="35671" extrusionOk="0">
                  <a:moveTo>
                    <a:pt x="15673" y="0"/>
                  </a:moveTo>
                  <a:cubicBezTo>
                    <a:pt x="14673" y="0"/>
                    <a:pt x="13552" y="301"/>
                    <a:pt x="12847" y="868"/>
                  </a:cubicBezTo>
                  <a:cubicBezTo>
                    <a:pt x="12678" y="846"/>
                    <a:pt x="12507" y="835"/>
                    <a:pt x="12337" y="835"/>
                  </a:cubicBezTo>
                  <a:cubicBezTo>
                    <a:pt x="10961" y="835"/>
                    <a:pt x="9585" y="1546"/>
                    <a:pt x="8823" y="2690"/>
                  </a:cubicBezTo>
                  <a:cubicBezTo>
                    <a:pt x="7953" y="3988"/>
                    <a:pt x="7894" y="5762"/>
                    <a:pt x="8656" y="7119"/>
                  </a:cubicBezTo>
                  <a:cubicBezTo>
                    <a:pt x="7013" y="7464"/>
                    <a:pt x="5298" y="7833"/>
                    <a:pt x="4251" y="9167"/>
                  </a:cubicBezTo>
                  <a:cubicBezTo>
                    <a:pt x="3203" y="10489"/>
                    <a:pt x="2977" y="12548"/>
                    <a:pt x="4084" y="13822"/>
                  </a:cubicBezTo>
                  <a:cubicBezTo>
                    <a:pt x="2250" y="14525"/>
                    <a:pt x="857" y="16084"/>
                    <a:pt x="429" y="18001"/>
                  </a:cubicBezTo>
                  <a:cubicBezTo>
                    <a:pt x="0" y="19918"/>
                    <a:pt x="595" y="22038"/>
                    <a:pt x="1965" y="23454"/>
                  </a:cubicBezTo>
                  <a:cubicBezTo>
                    <a:pt x="1944" y="23453"/>
                    <a:pt x="1924" y="23452"/>
                    <a:pt x="1903" y="23452"/>
                  </a:cubicBezTo>
                  <a:cubicBezTo>
                    <a:pt x="1004" y="23452"/>
                    <a:pt x="558" y="24987"/>
                    <a:pt x="464" y="25907"/>
                  </a:cubicBezTo>
                  <a:cubicBezTo>
                    <a:pt x="274" y="27622"/>
                    <a:pt x="1000" y="29419"/>
                    <a:pt x="2334" y="30527"/>
                  </a:cubicBezTo>
                  <a:cubicBezTo>
                    <a:pt x="3279" y="31311"/>
                    <a:pt x="4505" y="31731"/>
                    <a:pt x="5728" y="31731"/>
                  </a:cubicBezTo>
                  <a:cubicBezTo>
                    <a:pt x="6231" y="31731"/>
                    <a:pt x="6733" y="31661"/>
                    <a:pt x="7215" y="31515"/>
                  </a:cubicBezTo>
                  <a:lnTo>
                    <a:pt x="7215" y="31515"/>
                  </a:lnTo>
                  <a:cubicBezTo>
                    <a:pt x="6930" y="32158"/>
                    <a:pt x="6834" y="33337"/>
                    <a:pt x="7239" y="33920"/>
                  </a:cubicBezTo>
                  <a:cubicBezTo>
                    <a:pt x="7615" y="34479"/>
                    <a:pt x="8417" y="34983"/>
                    <a:pt x="9101" y="34983"/>
                  </a:cubicBezTo>
                  <a:cubicBezTo>
                    <a:pt x="9132" y="34983"/>
                    <a:pt x="9162" y="34982"/>
                    <a:pt x="9192" y="34980"/>
                  </a:cubicBezTo>
                  <a:cubicBezTo>
                    <a:pt x="9986" y="35449"/>
                    <a:pt x="10872" y="35671"/>
                    <a:pt x="11762" y="35671"/>
                  </a:cubicBezTo>
                  <a:cubicBezTo>
                    <a:pt x="13061" y="35671"/>
                    <a:pt x="14368" y="35199"/>
                    <a:pt x="15407" y="34337"/>
                  </a:cubicBezTo>
                  <a:cubicBezTo>
                    <a:pt x="16134" y="34787"/>
                    <a:pt x="16958" y="34996"/>
                    <a:pt x="17788" y="34996"/>
                  </a:cubicBezTo>
                  <a:cubicBezTo>
                    <a:pt x="19349" y="34996"/>
                    <a:pt x="20928" y="34254"/>
                    <a:pt x="21908" y="32979"/>
                  </a:cubicBezTo>
                  <a:cubicBezTo>
                    <a:pt x="22496" y="33218"/>
                    <a:pt x="23131" y="33336"/>
                    <a:pt x="23766" y="33336"/>
                  </a:cubicBezTo>
                  <a:cubicBezTo>
                    <a:pt x="24559" y="33336"/>
                    <a:pt x="25351" y="33152"/>
                    <a:pt x="26051" y="32789"/>
                  </a:cubicBezTo>
                  <a:cubicBezTo>
                    <a:pt x="27325" y="32134"/>
                    <a:pt x="28373" y="30610"/>
                    <a:pt x="28718" y="29217"/>
                  </a:cubicBezTo>
                  <a:cubicBezTo>
                    <a:pt x="29897" y="28538"/>
                    <a:pt x="30706" y="27241"/>
                    <a:pt x="30778" y="25883"/>
                  </a:cubicBezTo>
                  <a:cubicBezTo>
                    <a:pt x="30861" y="24514"/>
                    <a:pt x="30040" y="23014"/>
                    <a:pt x="28944" y="22204"/>
                  </a:cubicBezTo>
                  <a:cubicBezTo>
                    <a:pt x="29813" y="20942"/>
                    <a:pt x="30087" y="19275"/>
                    <a:pt x="29659" y="17799"/>
                  </a:cubicBezTo>
                  <a:cubicBezTo>
                    <a:pt x="29218" y="16323"/>
                    <a:pt x="28218" y="15120"/>
                    <a:pt x="26801" y="14525"/>
                  </a:cubicBezTo>
                  <a:cubicBezTo>
                    <a:pt x="27623" y="11727"/>
                    <a:pt x="26372" y="8357"/>
                    <a:pt x="23658" y="7274"/>
                  </a:cubicBezTo>
                  <a:cubicBezTo>
                    <a:pt x="24170" y="6000"/>
                    <a:pt x="23836" y="4428"/>
                    <a:pt x="22836" y="3488"/>
                  </a:cubicBezTo>
                  <a:cubicBezTo>
                    <a:pt x="22042" y="2732"/>
                    <a:pt x="21023" y="1960"/>
                    <a:pt x="20012" y="1960"/>
                  </a:cubicBezTo>
                  <a:cubicBezTo>
                    <a:pt x="19749" y="1960"/>
                    <a:pt x="19486" y="2012"/>
                    <a:pt x="19229" y="2130"/>
                  </a:cubicBezTo>
                  <a:cubicBezTo>
                    <a:pt x="18693" y="1094"/>
                    <a:pt x="17669" y="321"/>
                    <a:pt x="16526" y="82"/>
                  </a:cubicBezTo>
                  <a:cubicBezTo>
                    <a:pt x="16262" y="27"/>
                    <a:pt x="15973" y="0"/>
                    <a:pt x="1567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151;p57">
              <a:extLst>
                <a:ext uri="{FF2B5EF4-FFF2-40B4-BE49-F238E27FC236}">
                  <a16:creationId xmlns:a16="http://schemas.microsoft.com/office/drawing/2014/main" id="{E04CE46E-DE20-4E82-947D-38BB71A61965}"/>
                </a:ext>
              </a:extLst>
            </p:cNvPr>
            <p:cNvSpPr/>
            <p:nvPr/>
          </p:nvSpPr>
          <p:spPr>
            <a:xfrm>
              <a:off x="1137480" y="1950420"/>
              <a:ext cx="237397" cy="369826"/>
            </a:xfrm>
            <a:custGeom>
              <a:avLst/>
              <a:gdLst/>
              <a:ahLst/>
              <a:cxnLst/>
              <a:rect l="l" t="t" r="r" b="b"/>
              <a:pathLst>
                <a:path w="22338" h="34799" extrusionOk="0">
                  <a:moveTo>
                    <a:pt x="7202" y="1"/>
                  </a:moveTo>
                  <a:cubicBezTo>
                    <a:pt x="7055" y="1"/>
                    <a:pt x="6904" y="8"/>
                    <a:pt x="6752" y="20"/>
                  </a:cubicBezTo>
                  <a:cubicBezTo>
                    <a:pt x="8002" y="984"/>
                    <a:pt x="8752" y="2627"/>
                    <a:pt x="8550" y="4211"/>
                  </a:cubicBezTo>
                  <a:cubicBezTo>
                    <a:pt x="8762" y="4109"/>
                    <a:pt x="8976" y="4063"/>
                    <a:pt x="9188" y="4063"/>
                  </a:cubicBezTo>
                  <a:cubicBezTo>
                    <a:pt x="9569" y="4063"/>
                    <a:pt x="9943" y="4212"/>
                    <a:pt x="10288" y="4449"/>
                  </a:cubicBezTo>
                  <a:cubicBezTo>
                    <a:pt x="10836" y="4818"/>
                    <a:pt x="11157" y="5485"/>
                    <a:pt x="11110" y="6152"/>
                  </a:cubicBezTo>
                  <a:cubicBezTo>
                    <a:pt x="9967" y="6187"/>
                    <a:pt x="8681" y="7152"/>
                    <a:pt x="8383" y="8259"/>
                  </a:cubicBezTo>
                  <a:cubicBezTo>
                    <a:pt x="8781" y="7871"/>
                    <a:pt x="9371" y="7691"/>
                    <a:pt x="9943" y="7691"/>
                  </a:cubicBezTo>
                  <a:cubicBezTo>
                    <a:pt x="10055" y="7691"/>
                    <a:pt x="10167" y="7698"/>
                    <a:pt x="10276" y="7711"/>
                  </a:cubicBezTo>
                  <a:cubicBezTo>
                    <a:pt x="10943" y="7795"/>
                    <a:pt x="11550" y="8200"/>
                    <a:pt x="11895" y="8771"/>
                  </a:cubicBezTo>
                  <a:cubicBezTo>
                    <a:pt x="10967" y="9092"/>
                    <a:pt x="10002" y="10200"/>
                    <a:pt x="9740" y="11152"/>
                  </a:cubicBezTo>
                  <a:cubicBezTo>
                    <a:pt x="10258" y="10826"/>
                    <a:pt x="10885" y="10669"/>
                    <a:pt x="11517" y="10669"/>
                  </a:cubicBezTo>
                  <a:cubicBezTo>
                    <a:pt x="12384" y="10669"/>
                    <a:pt x="13259" y="10964"/>
                    <a:pt x="13872" y="11521"/>
                  </a:cubicBezTo>
                  <a:cubicBezTo>
                    <a:pt x="12181" y="11736"/>
                    <a:pt x="10717" y="13664"/>
                    <a:pt x="10764" y="15367"/>
                  </a:cubicBezTo>
                  <a:cubicBezTo>
                    <a:pt x="10238" y="15040"/>
                    <a:pt x="9551" y="14912"/>
                    <a:pt x="8860" y="14912"/>
                  </a:cubicBezTo>
                  <a:cubicBezTo>
                    <a:pt x="8317" y="14912"/>
                    <a:pt x="7771" y="14991"/>
                    <a:pt x="7300" y="15117"/>
                  </a:cubicBezTo>
                  <a:cubicBezTo>
                    <a:pt x="6228" y="15403"/>
                    <a:pt x="5287" y="16153"/>
                    <a:pt x="4775" y="17141"/>
                  </a:cubicBezTo>
                  <a:cubicBezTo>
                    <a:pt x="5134" y="16800"/>
                    <a:pt x="5550" y="16684"/>
                    <a:pt x="6010" y="16684"/>
                  </a:cubicBezTo>
                  <a:cubicBezTo>
                    <a:pt x="6176" y="16684"/>
                    <a:pt x="6348" y="16699"/>
                    <a:pt x="6526" y="16724"/>
                  </a:cubicBezTo>
                  <a:cubicBezTo>
                    <a:pt x="7180" y="16820"/>
                    <a:pt x="7788" y="17236"/>
                    <a:pt x="8133" y="17820"/>
                  </a:cubicBezTo>
                  <a:cubicBezTo>
                    <a:pt x="8126" y="17820"/>
                    <a:pt x="8118" y="17820"/>
                    <a:pt x="8111" y="17820"/>
                  </a:cubicBezTo>
                  <a:cubicBezTo>
                    <a:pt x="6782" y="17820"/>
                    <a:pt x="5214" y="18875"/>
                    <a:pt x="4787" y="20130"/>
                  </a:cubicBezTo>
                  <a:cubicBezTo>
                    <a:pt x="5282" y="19865"/>
                    <a:pt x="5831" y="19739"/>
                    <a:pt x="6381" y="19739"/>
                  </a:cubicBezTo>
                  <a:cubicBezTo>
                    <a:pt x="7340" y="19739"/>
                    <a:pt x="8302" y="20120"/>
                    <a:pt x="8990" y="20808"/>
                  </a:cubicBezTo>
                  <a:cubicBezTo>
                    <a:pt x="9550" y="20106"/>
                    <a:pt x="10645" y="19927"/>
                    <a:pt x="11550" y="19880"/>
                  </a:cubicBezTo>
                  <a:cubicBezTo>
                    <a:pt x="11603" y="19877"/>
                    <a:pt x="11656" y="19875"/>
                    <a:pt x="11709" y="19875"/>
                  </a:cubicBezTo>
                  <a:cubicBezTo>
                    <a:pt x="12549" y="19875"/>
                    <a:pt x="13385" y="20227"/>
                    <a:pt x="13979" y="20832"/>
                  </a:cubicBezTo>
                  <a:cubicBezTo>
                    <a:pt x="12288" y="20963"/>
                    <a:pt x="10717" y="22308"/>
                    <a:pt x="9907" y="23785"/>
                  </a:cubicBezTo>
                  <a:cubicBezTo>
                    <a:pt x="10359" y="23574"/>
                    <a:pt x="10850" y="23477"/>
                    <a:pt x="11346" y="23477"/>
                  </a:cubicBezTo>
                  <a:cubicBezTo>
                    <a:pt x="12732" y="23477"/>
                    <a:pt x="14166" y="24232"/>
                    <a:pt x="14955" y="25380"/>
                  </a:cubicBezTo>
                  <a:cubicBezTo>
                    <a:pt x="14758" y="25330"/>
                    <a:pt x="14556" y="25307"/>
                    <a:pt x="14353" y="25307"/>
                  </a:cubicBezTo>
                  <a:cubicBezTo>
                    <a:pt x="13151" y="25307"/>
                    <a:pt x="11906" y="26127"/>
                    <a:pt x="11193" y="27095"/>
                  </a:cubicBezTo>
                  <a:cubicBezTo>
                    <a:pt x="10324" y="26178"/>
                    <a:pt x="8883" y="25571"/>
                    <a:pt x="7621" y="25523"/>
                  </a:cubicBezTo>
                  <a:cubicBezTo>
                    <a:pt x="7560" y="25521"/>
                    <a:pt x="7499" y="25520"/>
                    <a:pt x="7438" y="25520"/>
                  </a:cubicBezTo>
                  <a:cubicBezTo>
                    <a:pt x="6226" y="25520"/>
                    <a:pt x="5027" y="25968"/>
                    <a:pt x="4121" y="26773"/>
                  </a:cubicBezTo>
                  <a:cubicBezTo>
                    <a:pt x="3796" y="26272"/>
                    <a:pt x="3211" y="26089"/>
                    <a:pt x="2608" y="26089"/>
                  </a:cubicBezTo>
                  <a:cubicBezTo>
                    <a:pt x="2437" y="26089"/>
                    <a:pt x="2265" y="26104"/>
                    <a:pt x="2096" y="26130"/>
                  </a:cubicBezTo>
                  <a:cubicBezTo>
                    <a:pt x="1346" y="26249"/>
                    <a:pt x="668" y="26654"/>
                    <a:pt x="1" y="27059"/>
                  </a:cubicBezTo>
                  <a:cubicBezTo>
                    <a:pt x="172" y="27022"/>
                    <a:pt x="344" y="27004"/>
                    <a:pt x="517" y="27004"/>
                  </a:cubicBezTo>
                  <a:cubicBezTo>
                    <a:pt x="1779" y="27004"/>
                    <a:pt x="3038" y="27953"/>
                    <a:pt x="3394" y="29178"/>
                  </a:cubicBezTo>
                  <a:cubicBezTo>
                    <a:pt x="3837" y="28870"/>
                    <a:pt x="4564" y="28740"/>
                    <a:pt x="5236" y="28740"/>
                  </a:cubicBezTo>
                  <a:cubicBezTo>
                    <a:pt x="5575" y="28740"/>
                    <a:pt x="5901" y="28773"/>
                    <a:pt x="6168" y="28833"/>
                  </a:cubicBezTo>
                  <a:cubicBezTo>
                    <a:pt x="6954" y="29012"/>
                    <a:pt x="7657" y="29535"/>
                    <a:pt x="8062" y="30238"/>
                  </a:cubicBezTo>
                  <a:cubicBezTo>
                    <a:pt x="8000" y="30235"/>
                    <a:pt x="7938" y="30233"/>
                    <a:pt x="7876" y="30233"/>
                  </a:cubicBezTo>
                  <a:cubicBezTo>
                    <a:pt x="6215" y="30233"/>
                    <a:pt x="4315" y="31291"/>
                    <a:pt x="3466" y="32691"/>
                  </a:cubicBezTo>
                  <a:cubicBezTo>
                    <a:pt x="4133" y="32111"/>
                    <a:pt x="5414" y="31973"/>
                    <a:pt x="6365" y="31973"/>
                  </a:cubicBezTo>
                  <a:cubicBezTo>
                    <a:pt x="6449" y="31973"/>
                    <a:pt x="6531" y="31974"/>
                    <a:pt x="6609" y="31976"/>
                  </a:cubicBezTo>
                  <a:cubicBezTo>
                    <a:pt x="7573" y="32000"/>
                    <a:pt x="8526" y="32381"/>
                    <a:pt x="9228" y="33036"/>
                  </a:cubicBezTo>
                  <a:cubicBezTo>
                    <a:pt x="10212" y="31476"/>
                    <a:pt x="11861" y="30528"/>
                    <a:pt x="13697" y="30528"/>
                  </a:cubicBezTo>
                  <a:cubicBezTo>
                    <a:pt x="13794" y="30528"/>
                    <a:pt x="13892" y="30530"/>
                    <a:pt x="13991" y="30536"/>
                  </a:cubicBezTo>
                  <a:cubicBezTo>
                    <a:pt x="12312" y="31250"/>
                    <a:pt x="11086" y="33000"/>
                    <a:pt x="10633" y="34798"/>
                  </a:cubicBezTo>
                  <a:cubicBezTo>
                    <a:pt x="11705" y="34500"/>
                    <a:pt x="12693" y="33869"/>
                    <a:pt x="13384" y="32976"/>
                  </a:cubicBezTo>
                  <a:cubicBezTo>
                    <a:pt x="13972" y="33215"/>
                    <a:pt x="14607" y="33333"/>
                    <a:pt x="15242" y="33333"/>
                  </a:cubicBezTo>
                  <a:cubicBezTo>
                    <a:pt x="16035" y="33333"/>
                    <a:pt x="16827" y="33149"/>
                    <a:pt x="17527" y="32786"/>
                  </a:cubicBezTo>
                  <a:cubicBezTo>
                    <a:pt x="18801" y="32131"/>
                    <a:pt x="19849" y="30607"/>
                    <a:pt x="20194" y="29214"/>
                  </a:cubicBezTo>
                  <a:cubicBezTo>
                    <a:pt x="21373" y="28535"/>
                    <a:pt x="22182" y="27238"/>
                    <a:pt x="22254" y="25880"/>
                  </a:cubicBezTo>
                  <a:cubicBezTo>
                    <a:pt x="22337" y="24511"/>
                    <a:pt x="21516" y="23011"/>
                    <a:pt x="20420" y="22201"/>
                  </a:cubicBezTo>
                  <a:cubicBezTo>
                    <a:pt x="21289" y="20939"/>
                    <a:pt x="21563" y="19272"/>
                    <a:pt x="21135" y="17796"/>
                  </a:cubicBezTo>
                  <a:cubicBezTo>
                    <a:pt x="20694" y="16320"/>
                    <a:pt x="19694" y="15117"/>
                    <a:pt x="18277" y="14522"/>
                  </a:cubicBezTo>
                  <a:cubicBezTo>
                    <a:pt x="19099" y="11712"/>
                    <a:pt x="17848" y="8354"/>
                    <a:pt x="15134" y="7271"/>
                  </a:cubicBezTo>
                  <a:cubicBezTo>
                    <a:pt x="15646" y="5997"/>
                    <a:pt x="15312" y="4425"/>
                    <a:pt x="14312" y="3485"/>
                  </a:cubicBezTo>
                  <a:cubicBezTo>
                    <a:pt x="13518" y="2729"/>
                    <a:pt x="12499" y="1957"/>
                    <a:pt x="11488" y="1957"/>
                  </a:cubicBezTo>
                  <a:cubicBezTo>
                    <a:pt x="11225" y="1957"/>
                    <a:pt x="10962" y="2009"/>
                    <a:pt x="10705" y="2127"/>
                  </a:cubicBezTo>
                  <a:cubicBezTo>
                    <a:pt x="10169" y="1091"/>
                    <a:pt x="9145" y="318"/>
                    <a:pt x="8002" y="79"/>
                  </a:cubicBezTo>
                  <a:cubicBezTo>
                    <a:pt x="7752" y="25"/>
                    <a:pt x="7483" y="1"/>
                    <a:pt x="7202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9F93366-677D-4EA4-81A6-855159A06061}"/>
              </a:ext>
            </a:extLst>
          </p:cNvPr>
          <p:cNvGrpSpPr/>
          <p:nvPr/>
        </p:nvGrpSpPr>
        <p:grpSpPr>
          <a:xfrm>
            <a:off x="6535713" y="3328259"/>
            <a:ext cx="650760" cy="1192505"/>
            <a:chOff x="1046891" y="1950388"/>
            <a:chExt cx="327986" cy="601028"/>
          </a:xfrm>
        </p:grpSpPr>
        <p:sp>
          <p:nvSpPr>
            <p:cNvPr id="146" name="Google Shape;2124;p57">
              <a:extLst>
                <a:ext uri="{FF2B5EF4-FFF2-40B4-BE49-F238E27FC236}">
                  <a16:creationId xmlns:a16="http://schemas.microsoft.com/office/drawing/2014/main" id="{14DD9B78-D810-4686-9386-14CF333383E4}"/>
                </a:ext>
              </a:extLst>
            </p:cNvPr>
            <p:cNvSpPr/>
            <p:nvPr/>
          </p:nvSpPr>
          <p:spPr>
            <a:xfrm>
              <a:off x="1089273" y="2431963"/>
              <a:ext cx="270289" cy="119453"/>
            </a:xfrm>
            <a:custGeom>
              <a:avLst/>
              <a:gdLst/>
              <a:ahLst/>
              <a:cxnLst/>
              <a:rect l="l" t="t" r="r" b="b"/>
              <a:pathLst>
                <a:path w="25433" h="11240" extrusionOk="0">
                  <a:moveTo>
                    <a:pt x="11621" y="0"/>
                  </a:moveTo>
                  <a:cubicBezTo>
                    <a:pt x="11074" y="1048"/>
                    <a:pt x="10657" y="2191"/>
                    <a:pt x="10407" y="3382"/>
                  </a:cubicBezTo>
                  <a:cubicBezTo>
                    <a:pt x="9359" y="1965"/>
                    <a:pt x="7966" y="810"/>
                    <a:pt x="6371" y="60"/>
                  </a:cubicBezTo>
                  <a:lnTo>
                    <a:pt x="6371" y="60"/>
                  </a:lnTo>
                  <a:cubicBezTo>
                    <a:pt x="6513" y="1548"/>
                    <a:pt x="6930" y="3036"/>
                    <a:pt x="7573" y="4417"/>
                  </a:cubicBezTo>
                  <a:cubicBezTo>
                    <a:pt x="5669" y="3723"/>
                    <a:pt x="3654" y="3362"/>
                    <a:pt x="1633" y="3362"/>
                  </a:cubicBezTo>
                  <a:cubicBezTo>
                    <a:pt x="1089" y="3362"/>
                    <a:pt x="544" y="3388"/>
                    <a:pt x="1" y="3441"/>
                  </a:cubicBezTo>
                  <a:cubicBezTo>
                    <a:pt x="1477" y="5477"/>
                    <a:pt x="3358" y="7287"/>
                    <a:pt x="5489" y="8727"/>
                  </a:cubicBezTo>
                  <a:cubicBezTo>
                    <a:pt x="4406" y="9287"/>
                    <a:pt x="3418" y="10025"/>
                    <a:pt x="2596" y="10906"/>
                  </a:cubicBezTo>
                  <a:cubicBezTo>
                    <a:pt x="3513" y="11110"/>
                    <a:pt x="4467" y="11210"/>
                    <a:pt x="5425" y="11210"/>
                  </a:cubicBezTo>
                  <a:cubicBezTo>
                    <a:pt x="6656" y="11210"/>
                    <a:pt x="7895" y="11044"/>
                    <a:pt x="9073" y="10716"/>
                  </a:cubicBezTo>
                  <a:cubicBezTo>
                    <a:pt x="9514" y="10906"/>
                    <a:pt x="9954" y="11085"/>
                    <a:pt x="10395" y="11240"/>
                  </a:cubicBezTo>
                  <a:cubicBezTo>
                    <a:pt x="10871" y="10013"/>
                    <a:pt x="10966" y="8751"/>
                    <a:pt x="11276" y="7513"/>
                  </a:cubicBezTo>
                  <a:cubicBezTo>
                    <a:pt x="11752" y="7382"/>
                    <a:pt x="12217" y="7239"/>
                    <a:pt x="12717" y="7156"/>
                  </a:cubicBezTo>
                  <a:cubicBezTo>
                    <a:pt x="13217" y="7239"/>
                    <a:pt x="13681" y="7382"/>
                    <a:pt x="14157" y="7513"/>
                  </a:cubicBezTo>
                  <a:cubicBezTo>
                    <a:pt x="14467" y="8751"/>
                    <a:pt x="14562" y="10013"/>
                    <a:pt x="15038" y="11240"/>
                  </a:cubicBezTo>
                  <a:cubicBezTo>
                    <a:pt x="15479" y="11085"/>
                    <a:pt x="15919" y="10906"/>
                    <a:pt x="16360" y="10716"/>
                  </a:cubicBezTo>
                  <a:cubicBezTo>
                    <a:pt x="17538" y="11044"/>
                    <a:pt x="18777" y="11210"/>
                    <a:pt x="20008" y="11210"/>
                  </a:cubicBezTo>
                  <a:cubicBezTo>
                    <a:pt x="20966" y="11210"/>
                    <a:pt x="21920" y="11110"/>
                    <a:pt x="22837" y="10906"/>
                  </a:cubicBezTo>
                  <a:cubicBezTo>
                    <a:pt x="22015" y="10025"/>
                    <a:pt x="21027" y="9287"/>
                    <a:pt x="19956" y="8727"/>
                  </a:cubicBezTo>
                  <a:cubicBezTo>
                    <a:pt x="22075" y="7287"/>
                    <a:pt x="23956" y="5477"/>
                    <a:pt x="25432" y="3441"/>
                  </a:cubicBezTo>
                  <a:cubicBezTo>
                    <a:pt x="24892" y="3388"/>
                    <a:pt x="24348" y="3362"/>
                    <a:pt x="23804" y="3362"/>
                  </a:cubicBezTo>
                  <a:cubicBezTo>
                    <a:pt x="21786" y="3362"/>
                    <a:pt x="19764" y="3723"/>
                    <a:pt x="17860" y="4417"/>
                  </a:cubicBezTo>
                  <a:cubicBezTo>
                    <a:pt x="18503" y="3036"/>
                    <a:pt x="18920" y="1548"/>
                    <a:pt x="19063" y="60"/>
                  </a:cubicBezTo>
                  <a:lnTo>
                    <a:pt x="19063" y="60"/>
                  </a:lnTo>
                  <a:cubicBezTo>
                    <a:pt x="17467" y="810"/>
                    <a:pt x="16074" y="1965"/>
                    <a:pt x="15026" y="3382"/>
                  </a:cubicBezTo>
                  <a:cubicBezTo>
                    <a:pt x="14776" y="2191"/>
                    <a:pt x="14360" y="1048"/>
                    <a:pt x="13812" y="0"/>
                  </a:cubicBezTo>
                  <a:cubicBezTo>
                    <a:pt x="13348" y="762"/>
                    <a:pt x="12979" y="1572"/>
                    <a:pt x="12717" y="2429"/>
                  </a:cubicBezTo>
                  <a:cubicBezTo>
                    <a:pt x="12455" y="1572"/>
                    <a:pt x="12086" y="762"/>
                    <a:pt x="1162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2149;p57">
              <a:extLst>
                <a:ext uri="{FF2B5EF4-FFF2-40B4-BE49-F238E27FC236}">
                  <a16:creationId xmlns:a16="http://schemas.microsoft.com/office/drawing/2014/main" id="{9BA53606-D587-4B90-AD4F-811E9928EBC1}"/>
                </a:ext>
              </a:extLst>
            </p:cNvPr>
            <p:cNvSpPr/>
            <p:nvPr/>
          </p:nvSpPr>
          <p:spPr>
            <a:xfrm>
              <a:off x="1175951" y="2263166"/>
              <a:ext cx="91492" cy="274965"/>
            </a:xfrm>
            <a:custGeom>
              <a:avLst/>
              <a:gdLst/>
              <a:ahLst/>
              <a:cxnLst/>
              <a:rect l="l" t="t" r="r" b="b"/>
              <a:pathLst>
                <a:path w="8609" h="25873" extrusionOk="0">
                  <a:moveTo>
                    <a:pt x="4442" y="0"/>
                  </a:moveTo>
                  <a:cubicBezTo>
                    <a:pt x="3572" y="929"/>
                    <a:pt x="3358" y="1512"/>
                    <a:pt x="2477" y="2429"/>
                  </a:cubicBezTo>
                  <a:cubicBezTo>
                    <a:pt x="3656" y="10287"/>
                    <a:pt x="2787" y="18443"/>
                    <a:pt x="0" y="25873"/>
                  </a:cubicBezTo>
                  <a:cubicBezTo>
                    <a:pt x="2858" y="25539"/>
                    <a:pt x="5727" y="25289"/>
                    <a:pt x="8609" y="25134"/>
                  </a:cubicBezTo>
                  <a:cubicBezTo>
                    <a:pt x="6037" y="17895"/>
                    <a:pt x="5263" y="10025"/>
                    <a:pt x="6406" y="2429"/>
                  </a:cubicBezTo>
                  <a:cubicBezTo>
                    <a:pt x="5525" y="1512"/>
                    <a:pt x="5311" y="929"/>
                    <a:pt x="44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50;p57">
              <a:extLst>
                <a:ext uri="{FF2B5EF4-FFF2-40B4-BE49-F238E27FC236}">
                  <a16:creationId xmlns:a16="http://schemas.microsoft.com/office/drawing/2014/main" id="{5DB3F65F-5697-42D4-A9B3-FD19FBD9BA18}"/>
                </a:ext>
              </a:extLst>
            </p:cNvPr>
            <p:cNvSpPr/>
            <p:nvPr/>
          </p:nvSpPr>
          <p:spPr>
            <a:xfrm>
              <a:off x="1046891" y="1950388"/>
              <a:ext cx="327986" cy="379094"/>
            </a:xfrm>
            <a:custGeom>
              <a:avLst/>
              <a:gdLst/>
              <a:ahLst/>
              <a:cxnLst/>
              <a:rect l="l" t="t" r="r" b="b"/>
              <a:pathLst>
                <a:path w="30862" h="35671" extrusionOk="0">
                  <a:moveTo>
                    <a:pt x="15673" y="0"/>
                  </a:moveTo>
                  <a:cubicBezTo>
                    <a:pt x="14673" y="0"/>
                    <a:pt x="13552" y="301"/>
                    <a:pt x="12847" y="868"/>
                  </a:cubicBezTo>
                  <a:cubicBezTo>
                    <a:pt x="12678" y="846"/>
                    <a:pt x="12507" y="835"/>
                    <a:pt x="12337" y="835"/>
                  </a:cubicBezTo>
                  <a:cubicBezTo>
                    <a:pt x="10961" y="835"/>
                    <a:pt x="9585" y="1546"/>
                    <a:pt x="8823" y="2690"/>
                  </a:cubicBezTo>
                  <a:cubicBezTo>
                    <a:pt x="7953" y="3988"/>
                    <a:pt x="7894" y="5762"/>
                    <a:pt x="8656" y="7119"/>
                  </a:cubicBezTo>
                  <a:cubicBezTo>
                    <a:pt x="7013" y="7464"/>
                    <a:pt x="5298" y="7833"/>
                    <a:pt x="4251" y="9167"/>
                  </a:cubicBezTo>
                  <a:cubicBezTo>
                    <a:pt x="3203" y="10489"/>
                    <a:pt x="2977" y="12548"/>
                    <a:pt x="4084" y="13822"/>
                  </a:cubicBezTo>
                  <a:cubicBezTo>
                    <a:pt x="2250" y="14525"/>
                    <a:pt x="857" y="16084"/>
                    <a:pt x="429" y="18001"/>
                  </a:cubicBezTo>
                  <a:cubicBezTo>
                    <a:pt x="0" y="19918"/>
                    <a:pt x="595" y="22038"/>
                    <a:pt x="1965" y="23454"/>
                  </a:cubicBezTo>
                  <a:cubicBezTo>
                    <a:pt x="1944" y="23453"/>
                    <a:pt x="1924" y="23452"/>
                    <a:pt x="1903" y="23452"/>
                  </a:cubicBezTo>
                  <a:cubicBezTo>
                    <a:pt x="1004" y="23452"/>
                    <a:pt x="558" y="24987"/>
                    <a:pt x="464" y="25907"/>
                  </a:cubicBezTo>
                  <a:cubicBezTo>
                    <a:pt x="274" y="27622"/>
                    <a:pt x="1000" y="29419"/>
                    <a:pt x="2334" y="30527"/>
                  </a:cubicBezTo>
                  <a:cubicBezTo>
                    <a:pt x="3279" y="31311"/>
                    <a:pt x="4505" y="31731"/>
                    <a:pt x="5728" y="31731"/>
                  </a:cubicBezTo>
                  <a:cubicBezTo>
                    <a:pt x="6231" y="31731"/>
                    <a:pt x="6733" y="31661"/>
                    <a:pt x="7215" y="31515"/>
                  </a:cubicBezTo>
                  <a:lnTo>
                    <a:pt x="7215" y="31515"/>
                  </a:lnTo>
                  <a:cubicBezTo>
                    <a:pt x="6930" y="32158"/>
                    <a:pt x="6834" y="33337"/>
                    <a:pt x="7239" y="33920"/>
                  </a:cubicBezTo>
                  <a:cubicBezTo>
                    <a:pt x="7615" y="34479"/>
                    <a:pt x="8417" y="34983"/>
                    <a:pt x="9101" y="34983"/>
                  </a:cubicBezTo>
                  <a:cubicBezTo>
                    <a:pt x="9132" y="34983"/>
                    <a:pt x="9162" y="34982"/>
                    <a:pt x="9192" y="34980"/>
                  </a:cubicBezTo>
                  <a:cubicBezTo>
                    <a:pt x="9986" y="35449"/>
                    <a:pt x="10872" y="35671"/>
                    <a:pt x="11762" y="35671"/>
                  </a:cubicBezTo>
                  <a:cubicBezTo>
                    <a:pt x="13061" y="35671"/>
                    <a:pt x="14368" y="35199"/>
                    <a:pt x="15407" y="34337"/>
                  </a:cubicBezTo>
                  <a:cubicBezTo>
                    <a:pt x="16134" y="34787"/>
                    <a:pt x="16958" y="34996"/>
                    <a:pt x="17788" y="34996"/>
                  </a:cubicBezTo>
                  <a:cubicBezTo>
                    <a:pt x="19349" y="34996"/>
                    <a:pt x="20928" y="34254"/>
                    <a:pt x="21908" y="32979"/>
                  </a:cubicBezTo>
                  <a:cubicBezTo>
                    <a:pt x="22496" y="33218"/>
                    <a:pt x="23131" y="33336"/>
                    <a:pt x="23766" y="33336"/>
                  </a:cubicBezTo>
                  <a:cubicBezTo>
                    <a:pt x="24559" y="33336"/>
                    <a:pt x="25351" y="33152"/>
                    <a:pt x="26051" y="32789"/>
                  </a:cubicBezTo>
                  <a:cubicBezTo>
                    <a:pt x="27325" y="32134"/>
                    <a:pt x="28373" y="30610"/>
                    <a:pt x="28718" y="29217"/>
                  </a:cubicBezTo>
                  <a:cubicBezTo>
                    <a:pt x="29897" y="28538"/>
                    <a:pt x="30706" y="27241"/>
                    <a:pt x="30778" y="25883"/>
                  </a:cubicBezTo>
                  <a:cubicBezTo>
                    <a:pt x="30861" y="24514"/>
                    <a:pt x="30040" y="23014"/>
                    <a:pt x="28944" y="22204"/>
                  </a:cubicBezTo>
                  <a:cubicBezTo>
                    <a:pt x="29813" y="20942"/>
                    <a:pt x="30087" y="19275"/>
                    <a:pt x="29659" y="17799"/>
                  </a:cubicBezTo>
                  <a:cubicBezTo>
                    <a:pt x="29218" y="16323"/>
                    <a:pt x="28218" y="15120"/>
                    <a:pt x="26801" y="14525"/>
                  </a:cubicBezTo>
                  <a:cubicBezTo>
                    <a:pt x="27623" y="11727"/>
                    <a:pt x="26372" y="8357"/>
                    <a:pt x="23658" y="7274"/>
                  </a:cubicBezTo>
                  <a:cubicBezTo>
                    <a:pt x="24170" y="6000"/>
                    <a:pt x="23836" y="4428"/>
                    <a:pt x="22836" y="3488"/>
                  </a:cubicBezTo>
                  <a:cubicBezTo>
                    <a:pt x="22042" y="2732"/>
                    <a:pt x="21023" y="1960"/>
                    <a:pt x="20012" y="1960"/>
                  </a:cubicBezTo>
                  <a:cubicBezTo>
                    <a:pt x="19749" y="1960"/>
                    <a:pt x="19486" y="2012"/>
                    <a:pt x="19229" y="2130"/>
                  </a:cubicBezTo>
                  <a:cubicBezTo>
                    <a:pt x="18693" y="1094"/>
                    <a:pt x="17669" y="321"/>
                    <a:pt x="16526" y="82"/>
                  </a:cubicBezTo>
                  <a:cubicBezTo>
                    <a:pt x="16262" y="27"/>
                    <a:pt x="15973" y="0"/>
                    <a:pt x="1567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2151;p57">
              <a:extLst>
                <a:ext uri="{FF2B5EF4-FFF2-40B4-BE49-F238E27FC236}">
                  <a16:creationId xmlns:a16="http://schemas.microsoft.com/office/drawing/2014/main" id="{42BA25E6-48B6-41FF-93A2-9352259C0102}"/>
                </a:ext>
              </a:extLst>
            </p:cNvPr>
            <p:cNvSpPr/>
            <p:nvPr/>
          </p:nvSpPr>
          <p:spPr>
            <a:xfrm>
              <a:off x="1137480" y="1950420"/>
              <a:ext cx="237397" cy="369826"/>
            </a:xfrm>
            <a:custGeom>
              <a:avLst/>
              <a:gdLst/>
              <a:ahLst/>
              <a:cxnLst/>
              <a:rect l="l" t="t" r="r" b="b"/>
              <a:pathLst>
                <a:path w="22338" h="34799" extrusionOk="0">
                  <a:moveTo>
                    <a:pt x="7202" y="1"/>
                  </a:moveTo>
                  <a:cubicBezTo>
                    <a:pt x="7055" y="1"/>
                    <a:pt x="6904" y="8"/>
                    <a:pt x="6752" y="20"/>
                  </a:cubicBezTo>
                  <a:cubicBezTo>
                    <a:pt x="8002" y="984"/>
                    <a:pt x="8752" y="2627"/>
                    <a:pt x="8550" y="4211"/>
                  </a:cubicBezTo>
                  <a:cubicBezTo>
                    <a:pt x="8762" y="4109"/>
                    <a:pt x="8976" y="4063"/>
                    <a:pt x="9188" y="4063"/>
                  </a:cubicBezTo>
                  <a:cubicBezTo>
                    <a:pt x="9569" y="4063"/>
                    <a:pt x="9943" y="4212"/>
                    <a:pt x="10288" y="4449"/>
                  </a:cubicBezTo>
                  <a:cubicBezTo>
                    <a:pt x="10836" y="4818"/>
                    <a:pt x="11157" y="5485"/>
                    <a:pt x="11110" y="6152"/>
                  </a:cubicBezTo>
                  <a:cubicBezTo>
                    <a:pt x="9967" y="6187"/>
                    <a:pt x="8681" y="7152"/>
                    <a:pt x="8383" y="8259"/>
                  </a:cubicBezTo>
                  <a:cubicBezTo>
                    <a:pt x="8781" y="7871"/>
                    <a:pt x="9371" y="7691"/>
                    <a:pt x="9943" y="7691"/>
                  </a:cubicBezTo>
                  <a:cubicBezTo>
                    <a:pt x="10055" y="7691"/>
                    <a:pt x="10167" y="7698"/>
                    <a:pt x="10276" y="7711"/>
                  </a:cubicBezTo>
                  <a:cubicBezTo>
                    <a:pt x="10943" y="7795"/>
                    <a:pt x="11550" y="8200"/>
                    <a:pt x="11895" y="8771"/>
                  </a:cubicBezTo>
                  <a:cubicBezTo>
                    <a:pt x="10967" y="9092"/>
                    <a:pt x="10002" y="10200"/>
                    <a:pt x="9740" y="11152"/>
                  </a:cubicBezTo>
                  <a:cubicBezTo>
                    <a:pt x="10258" y="10826"/>
                    <a:pt x="10885" y="10669"/>
                    <a:pt x="11517" y="10669"/>
                  </a:cubicBezTo>
                  <a:cubicBezTo>
                    <a:pt x="12384" y="10669"/>
                    <a:pt x="13259" y="10964"/>
                    <a:pt x="13872" y="11521"/>
                  </a:cubicBezTo>
                  <a:cubicBezTo>
                    <a:pt x="12181" y="11736"/>
                    <a:pt x="10717" y="13664"/>
                    <a:pt x="10764" y="15367"/>
                  </a:cubicBezTo>
                  <a:cubicBezTo>
                    <a:pt x="10238" y="15040"/>
                    <a:pt x="9551" y="14912"/>
                    <a:pt x="8860" y="14912"/>
                  </a:cubicBezTo>
                  <a:cubicBezTo>
                    <a:pt x="8317" y="14912"/>
                    <a:pt x="7771" y="14991"/>
                    <a:pt x="7300" y="15117"/>
                  </a:cubicBezTo>
                  <a:cubicBezTo>
                    <a:pt x="6228" y="15403"/>
                    <a:pt x="5287" y="16153"/>
                    <a:pt x="4775" y="17141"/>
                  </a:cubicBezTo>
                  <a:cubicBezTo>
                    <a:pt x="5134" y="16800"/>
                    <a:pt x="5550" y="16684"/>
                    <a:pt x="6010" y="16684"/>
                  </a:cubicBezTo>
                  <a:cubicBezTo>
                    <a:pt x="6176" y="16684"/>
                    <a:pt x="6348" y="16699"/>
                    <a:pt x="6526" y="16724"/>
                  </a:cubicBezTo>
                  <a:cubicBezTo>
                    <a:pt x="7180" y="16820"/>
                    <a:pt x="7788" y="17236"/>
                    <a:pt x="8133" y="17820"/>
                  </a:cubicBezTo>
                  <a:cubicBezTo>
                    <a:pt x="8126" y="17820"/>
                    <a:pt x="8118" y="17820"/>
                    <a:pt x="8111" y="17820"/>
                  </a:cubicBezTo>
                  <a:cubicBezTo>
                    <a:pt x="6782" y="17820"/>
                    <a:pt x="5214" y="18875"/>
                    <a:pt x="4787" y="20130"/>
                  </a:cubicBezTo>
                  <a:cubicBezTo>
                    <a:pt x="5282" y="19865"/>
                    <a:pt x="5831" y="19739"/>
                    <a:pt x="6381" y="19739"/>
                  </a:cubicBezTo>
                  <a:cubicBezTo>
                    <a:pt x="7340" y="19739"/>
                    <a:pt x="8302" y="20120"/>
                    <a:pt x="8990" y="20808"/>
                  </a:cubicBezTo>
                  <a:cubicBezTo>
                    <a:pt x="9550" y="20106"/>
                    <a:pt x="10645" y="19927"/>
                    <a:pt x="11550" y="19880"/>
                  </a:cubicBezTo>
                  <a:cubicBezTo>
                    <a:pt x="11603" y="19877"/>
                    <a:pt x="11656" y="19875"/>
                    <a:pt x="11709" y="19875"/>
                  </a:cubicBezTo>
                  <a:cubicBezTo>
                    <a:pt x="12549" y="19875"/>
                    <a:pt x="13385" y="20227"/>
                    <a:pt x="13979" y="20832"/>
                  </a:cubicBezTo>
                  <a:cubicBezTo>
                    <a:pt x="12288" y="20963"/>
                    <a:pt x="10717" y="22308"/>
                    <a:pt x="9907" y="23785"/>
                  </a:cubicBezTo>
                  <a:cubicBezTo>
                    <a:pt x="10359" y="23574"/>
                    <a:pt x="10850" y="23477"/>
                    <a:pt x="11346" y="23477"/>
                  </a:cubicBezTo>
                  <a:cubicBezTo>
                    <a:pt x="12732" y="23477"/>
                    <a:pt x="14166" y="24232"/>
                    <a:pt x="14955" y="25380"/>
                  </a:cubicBezTo>
                  <a:cubicBezTo>
                    <a:pt x="14758" y="25330"/>
                    <a:pt x="14556" y="25307"/>
                    <a:pt x="14353" y="25307"/>
                  </a:cubicBezTo>
                  <a:cubicBezTo>
                    <a:pt x="13151" y="25307"/>
                    <a:pt x="11906" y="26127"/>
                    <a:pt x="11193" y="27095"/>
                  </a:cubicBezTo>
                  <a:cubicBezTo>
                    <a:pt x="10324" y="26178"/>
                    <a:pt x="8883" y="25571"/>
                    <a:pt x="7621" y="25523"/>
                  </a:cubicBezTo>
                  <a:cubicBezTo>
                    <a:pt x="7560" y="25521"/>
                    <a:pt x="7499" y="25520"/>
                    <a:pt x="7438" y="25520"/>
                  </a:cubicBezTo>
                  <a:cubicBezTo>
                    <a:pt x="6226" y="25520"/>
                    <a:pt x="5027" y="25968"/>
                    <a:pt x="4121" y="26773"/>
                  </a:cubicBezTo>
                  <a:cubicBezTo>
                    <a:pt x="3796" y="26272"/>
                    <a:pt x="3211" y="26089"/>
                    <a:pt x="2608" y="26089"/>
                  </a:cubicBezTo>
                  <a:cubicBezTo>
                    <a:pt x="2437" y="26089"/>
                    <a:pt x="2265" y="26104"/>
                    <a:pt x="2096" y="26130"/>
                  </a:cubicBezTo>
                  <a:cubicBezTo>
                    <a:pt x="1346" y="26249"/>
                    <a:pt x="668" y="26654"/>
                    <a:pt x="1" y="27059"/>
                  </a:cubicBezTo>
                  <a:cubicBezTo>
                    <a:pt x="172" y="27022"/>
                    <a:pt x="344" y="27004"/>
                    <a:pt x="517" y="27004"/>
                  </a:cubicBezTo>
                  <a:cubicBezTo>
                    <a:pt x="1779" y="27004"/>
                    <a:pt x="3038" y="27953"/>
                    <a:pt x="3394" y="29178"/>
                  </a:cubicBezTo>
                  <a:cubicBezTo>
                    <a:pt x="3837" y="28870"/>
                    <a:pt x="4564" y="28740"/>
                    <a:pt x="5236" y="28740"/>
                  </a:cubicBezTo>
                  <a:cubicBezTo>
                    <a:pt x="5575" y="28740"/>
                    <a:pt x="5901" y="28773"/>
                    <a:pt x="6168" y="28833"/>
                  </a:cubicBezTo>
                  <a:cubicBezTo>
                    <a:pt x="6954" y="29012"/>
                    <a:pt x="7657" y="29535"/>
                    <a:pt x="8062" y="30238"/>
                  </a:cubicBezTo>
                  <a:cubicBezTo>
                    <a:pt x="8000" y="30235"/>
                    <a:pt x="7938" y="30233"/>
                    <a:pt x="7876" y="30233"/>
                  </a:cubicBezTo>
                  <a:cubicBezTo>
                    <a:pt x="6215" y="30233"/>
                    <a:pt x="4315" y="31291"/>
                    <a:pt x="3466" y="32691"/>
                  </a:cubicBezTo>
                  <a:cubicBezTo>
                    <a:pt x="4133" y="32111"/>
                    <a:pt x="5414" y="31973"/>
                    <a:pt x="6365" y="31973"/>
                  </a:cubicBezTo>
                  <a:cubicBezTo>
                    <a:pt x="6449" y="31973"/>
                    <a:pt x="6531" y="31974"/>
                    <a:pt x="6609" y="31976"/>
                  </a:cubicBezTo>
                  <a:cubicBezTo>
                    <a:pt x="7573" y="32000"/>
                    <a:pt x="8526" y="32381"/>
                    <a:pt x="9228" y="33036"/>
                  </a:cubicBezTo>
                  <a:cubicBezTo>
                    <a:pt x="10212" y="31476"/>
                    <a:pt x="11861" y="30528"/>
                    <a:pt x="13697" y="30528"/>
                  </a:cubicBezTo>
                  <a:cubicBezTo>
                    <a:pt x="13794" y="30528"/>
                    <a:pt x="13892" y="30530"/>
                    <a:pt x="13991" y="30536"/>
                  </a:cubicBezTo>
                  <a:cubicBezTo>
                    <a:pt x="12312" y="31250"/>
                    <a:pt x="11086" y="33000"/>
                    <a:pt x="10633" y="34798"/>
                  </a:cubicBezTo>
                  <a:cubicBezTo>
                    <a:pt x="11705" y="34500"/>
                    <a:pt x="12693" y="33869"/>
                    <a:pt x="13384" y="32976"/>
                  </a:cubicBezTo>
                  <a:cubicBezTo>
                    <a:pt x="13972" y="33215"/>
                    <a:pt x="14607" y="33333"/>
                    <a:pt x="15242" y="33333"/>
                  </a:cubicBezTo>
                  <a:cubicBezTo>
                    <a:pt x="16035" y="33333"/>
                    <a:pt x="16827" y="33149"/>
                    <a:pt x="17527" y="32786"/>
                  </a:cubicBezTo>
                  <a:cubicBezTo>
                    <a:pt x="18801" y="32131"/>
                    <a:pt x="19849" y="30607"/>
                    <a:pt x="20194" y="29214"/>
                  </a:cubicBezTo>
                  <a:cubicBezTo>
                    <a:pt x="21373" y="28535"/>
                    <a:pt x="22182" y="27238"/>
                    <a:pt x="22254" y="25880"/>
                  </a:cubicBezTo>
                  <a:cubicBezTo>
                    <a:pt x="22337" y="24511"/>
                    <a:pt x="21516" y="23011"/>
                    <a:pt x="20420" y="22201"/>
                  </a:cubicBezTo>
                  <a:cubicBezTo>
                    <a:pt x="21289" y="20939"/>
                    <a:pt x="21563" y="19272"/>
                    <a:pt x="21135" y="17796"/>
                  </a:cubicBezTo>
                  <a:cubicBezTo>
                    <a:pt x="20694" y="16320"/>
                    <a:pt x="19694" y="15117"/>
                    <a:pt x="18277" y="14522"/>
                  </a:cubicBezTo>
                  <a:cubicBezTo>
                    <a:pt x="19099" y="11712"/>
                    <a:pt x="17848" y="8354"/>
                    <a:pt x="15134" y="7271"/>
                  </a:cubicBezTo>
                  <a:cubicBezTo>
                    <a:pt x="15646" y="5997"/>
                    <a:pt x="15312" y="4425"/>
                    <a:pt x="14312" y="3485"/>
                  </a:cubicBezTo>
                  <a:cubicBezTo>
                    <a:pt x="13518" y="2729"/>
                    <a:pt x="12499" y="1957"/>
                    <a:pt x="11488" y="1957"/>
                  </a:cubicBezTo>
                  <a:cubicBezTo>
                    <a:pt x="11225" y="1957"/>
                    <a:pt x="10962" y="2009"/>
                    <a:pt x="10705" y="2127"/>
                  </a:cubicBezTo>
                  <a:cubicBezTo>
                    <a:pt x="10169" y="1091"/>
                    <a:pt x="9145" y="318"/>
                    <a:pt x="8002" y="79"/>
                  </a:cubicBezTo>
                  <a:cubicBezTo>
                    <a:pt x="7752" y="25"/>
                    <a:pt x="7483" y="1"/>
                    <a:pt x="7202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7587FF2-445B-4F2A-8BFE-7CAA0CB27D3A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1F38E0-5226-4DC4-BC5C-7B5D03F96F18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5CB82A8-5B83-483E-818E-5EC909116EE6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38" name="Google Shape;2149;p57">
                  <a:extLst>
                    <a:ext uri="{FF2B5EF4-FFF2-40B4-BE49-F238E27FC236}">
                      <a16:creationId xmlns:a16="http://schemas.microsoft.com/office/drawing/2014/main" id="{880A9A1C-3B59-4D59-9155-88DAE89E1919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150;p57">
                  <a:extLst>
                    <a:ext uri="{FF2B5EF4-FFF2-40B4-BE49-F238E27FC236}">
                      <a16:creationId xmlns:a16="http://schemas.microsoft.com/office/drawing/2014/main" id="{4325EE1E-D26C-4593-95A0-D6ECFE386616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151;p57">
                  <a:extLst>
                    <a:ext uri="{FF2B5EF4-FFF2-40B4-BE49-F238E27FC236}">
                      <a16:creationId xmlns:a16="http://schemas.microsoft.com/office/drawing/2014/main" id="{891AF398-415B-4DE7-8E6A-AF17A68B3D69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C14603-74E3-496A-BC7C-2284DA5AA98B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01EF24A-E23A-4A4B-B0B3-20847076E827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67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VR</a:t>
            </a:r>
            <a:r>
              <a:rPr lang="ko-KR" altLang="en-US" b="1" dirty="0">
                <a:latin typeface="+mn-ea"/>
                <a:ea typeface="+mn-ea"/>
              </a:rPr>
              <a:t>산림치유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467" name="Google Shape;467;p34"/>
          <p:cNvSpPr txBox="1">
            <a:spLocks noGrp="1"/>
          </p:cNvSpPr>
          <p:nvPr>
            <p:ph type="subTitle" idx="1"/>
          </p:nvPr>
        </p:nvSpPr>
        <p:spPr>
          <a:xfrm>
            <a:off x="2728837" y="2411851"/>
            <a:ext cx="3686325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사용자가 장소에 </a:t>
            </a:r>
            <a:r>
              <a:rPr lang="ko-KR" altLang="en-US" dirty="0" err="1">
                <a:latin typeface="+mn-ea"/>
                <a:ea typeface="+mn-ea"/>
              </a:rPr>
              <a:t>구애받지</a:t>
            </a:r>
            <a:r>
              <a:rPr lang="ko-KR" altLang="en-US" dirty="0">
                <a:latin typeface="+mn-ea"/>
                <a:ea typeface="+mn-ea"/>
              </a:rPr>
              <a:t> 않고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가상현실을 통한 산림치유가 가능한 </a:t>
            </a:r>
            <a:r>
              <a:rPr lang="en-US" altLang="ko-KR" dirty="0">
                <a:latin typeface="+mn-ea"/>
                <a:ea typeface="+mn-ea"/>
              </a:rPr>
              <a:t>VR</a:t>
            </a:r>
            <a:r>
              <a:rPr lang="ko-KR" altLang="en-US" dirty="0">
                <a:latin typeface="+mn-ea"/>
                <a:ea typeface="+mn-ea"/>
              </a:rPr>
              <a:t>프로그램</a:t>
            </a:r>
            <a:r>
              <a:rPr lang="en-US" altLang="ko-KR" dirty="0">
                <a:latin typeface="+mn-ea"/>
                <a:ea typeface="+mn-ea"/>
              </a:rPr>
              <a:t>.    </a:t>
            </a:r>
            <a:r>
              <a:rPr lang="ko-KR" altLang="en-US" dirty="0">
                <a:latin typeface="+mn-ea"/>
                <a:ea typeface="+mn-ea"/>
              </a:rPr>
              <a:t>보다 현실감 있는 산림치유를 제공한다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66176E-AB89-4C88-A6B6-8D242B876D9C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A3AB790-FBEA-48A1-AD7D-A73246E79E79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5C2D2A-C7C8-4EC1-BE33-94C2DE21DB82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17" name="Google Shape;2149;p57">
                  <a:extLst>
                    <a:ext uri="{FF2B5EF4-FFF2-40B4-BE49-F238E27FC236}">
                      <a16:creationId xmlns:a16="http://schemas.microsoft.com/office/drawing/2014/main" id="{35794703-4EC6-4014-B78E-A86188D46BEC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150;p57">
                  <a:extLst>
                    <a:ext uri="{FF2B5EF4-FFF2-40B4-BE49-F238E27FC236}">
                      <a16:creationId xmlns:a16="http://schemas.microsoft.com/office/drawing/2014/main" id="{72FAD629-185D-4C9D-A771-F9149DF4871E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151;p57">
                  <a:extLst>
                    <a:ext uri="{FF2B5EF4-FFF2-40B4-BE49-F238E27FC236}">
                      <a16:creationId xmlns:a16="http://schemas.microsoft.com/office/drawing/2014/main" id="{C05ACB89-69DB-45BD-AA8B-9065DC3F65CC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FF80BB-47D4-41C4-A643-9130494FA012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31DACF-6EDE-486B-A0D7-20B932370092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39765" y="564117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+mn-ea"/>
                <a:ea typeface="+mn-ea"/>
              </a:rPr>
              <a:t>디바이스 구성</a:t>
            </a:r>
            <a:endParaRPr sz="3200" b="1" dirty="0">
              <a:latin typeface="+mn-ea"/>
              <a:ea typeface="+mn-ea"/>
            </a:endParaRPr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717513" y="15321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Unity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17513" y="19354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맵 제작과 </a:t>
            </a:r>
            <a:r>
              <a:rPr lang="ko-KR" altLang="en-US" dirty="0" err="1">
                <a:latin typeface="+mn-ea"/>
                <a:ea typeface="+mn-ea"/>
              </a:rPr>
              <a:t>아두이노와</a:t>
            </a:r>
            <a:r>
              <a:rPr lang="ko-KR" altLang="en-US" dirty="0">
                <a:latin typeface="+mn-ea"/>
                <a:ea typeface="+mn-ea"/>
              </a:rPr>
              <a:t> 상호작용 할 수 있는 기능추가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6441667" y="15321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Arduino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935475"/>
            <a:ext cx="2376268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사용자가 특정구역에 </a:t>
            </a:r>
            <a:r>
              <a:rPr lang="en-US" altLang="ko-KR" dirty="0">
                <a:latin typeface="+mn-ea"/>
                <a:ea typeface="+mn-ea"/>
              </a:rPr>
              <a:t>    </a:t>
            </a:r>
            <a:r>
              <a:rPr lang="ko-KR" altLang="en-US" dirty="0">
                <a:latin typeface="+mn-ea"/>
                <a:ea typeface="+mn-ea"/>
              </a:rPr>
              <a:t>도달 할 때 마다 적절한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향기</a:t>
            </a:r>
            <a:r>
              <a:rPr lang="ko-KR" altLang="en-US" dirty="0">
                <a:latin typeface="+mn-ea"/>
                <a:ea typeface="+mn-ea"/>
              </a:rPr>
              <a:t>를 분사 시킴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717513" y="32251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3D Print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38716" y="3628452"/>
            <a:ext cx="2163597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필요한 향에 </a:t>
            </a:r>
            <a:r>
              <a:rPr lang="ko-KR" altLang="en-US" dirty="0" err="1">
                <a:latin typeface="+mn-ea"/>
                <a:ea typeface="+mn-ea"/>
              </a:rPr>
              <a:t>서보모터를</a:t>
            </a:r>
            <a:r>
              <a:rPr lang="ko-KR" altLang="en-US" dirty="0">
                <a:latin typeface="+mn-ea"/>
                <a:ea typeface="+mn-ea"/>
              </a:rPr>
              <a:t> 간편하게 </a:t>
            </a:r>
            <a:r>
              <a:rPr lang="ko-KR" altLang="en-US" dirty="0" err="1">
                <a:latin typeface="+mn-ea"/>
                <a:ea typeface="+mn-ea"/>
              </a:rPr>
              <a:t>탈부착</a:t>
            </a:r>
            <a:r>
              <a:rPr lang="ko-KR" altLang="en-US" dirty="0">
                <a:latin typeface="+mn-ea"/>
                <a:ea typeface="+mn-ea"/>
              </a:rPr>
              <a:t> 가능하도록 제작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6441667" y="32251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VR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Device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553477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산속 풍경과 자연의 소리로 사용자에게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시각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청각</a:t>
            </a:r>
            <a:r>
              <a:rPr lang="ko-KR" altLang="en-US" dirty="0">
                <a:latin typeface="+mn-ea"/>
                <a:ea typeface="+mn-ea"/>
              </a:rPr>
              <a:t> 자극을 부여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68739" y="1436206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5839" y="1436206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68739" y="3139958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5839" y="3139958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16A63D9-E125-42B1-B3CA-1508D5B77689}"/>
              </a:ext>
            </a:extLst>
          </p:cNvPr>
          <p:cNvGrpSpPr/>
          <p:nvPr/>
        </p:nvGrpSpPr>
        <p:grpSpPr>
          <a:xfrm>
            <a:off x="4229155" y="2041526"/>
            <a:ext cx="684864" cy="1255000"/>
            <a:chOff x="1046891" y="1950388"/>
            <a:chExt cx="327986" cy="601028"/>
          </a:xfrm>
        </p:grpSpPr>
        <p:sp>
          <p:nvSpPr>
            <p:cNvPr id="63" name="Google Shape;2124;p57">
              <a:extLst>
                <a:ext uri="{FF2B5EF4-FFF2-40B4-BE49-F238E27FC236}">
                  <a16:creationId xmlns:a16="http://schemas.microsoft.com/office/drawing/2014/main" id="{1ABA45FB-6D8F-4D54-8510-3D5D30C641D8}"/>
                </a:ext>
              </a:extLst>
            </p:cNvPr>
            <p:cNvSpPr/>
            <p:nvPr/>
          </p:nvSpPr>
          <p:spPr>
            <a:xfrm>
              <a:off x="1089273" y="2431963"/>
              <a:ext cx="270289" cy="119453"/>
            </a:xfrm>
            <a:custGeom>
              <a:avLst/>
              <a:gdLst/>
              <a:ahLst/>
              <a:cxnLst/>
              <a:rect l="l" t="t" r="r" b="b"/>
              <a:pathLst>
                <a:path w="25433" h="11240" extrusionOk="0">
                  <a:moveTo>
                    <a:pt x="11621" y="0"/>
                  </a:moveTo>
                  <a:cubicBezTo>
                    <a:pt x="11074" y="1048"/>
                    <a:pt x="10657" y="2191"/>
                    <a:pt x="10407" y="3382"/>
                  </a:cubicBezTo>
                  <a:cubicBezTo>
                    <a:pt x="9359" y="1965"/>
                    <a:pt x="7966" y="810"/>
                    <a:pt x="6371" y="60"/>
                  </a:cubicBezTo>
                  <a:lnTo>
                    <a:pt x="6371" y="60"/>
                  </a:lnTo>
                  <a:cubicBezTo>
                    <a:pt x="6513" y="1548"/>
                    <a:pt x="6930" y="3036"/>
                    <a:pt x="7573" y="4417"/>
                  </a:cubicBezTo>
                  <a:cubicBezTo>
                    <a:pt x="5669" y="3723"/>
                    <a:pt x="3654" y="3362"/>
                    <a:pt x="1633" y="3362"/>
                  </a:cubicBezTo>
                  <a:cubicBezTo>
                    <a:pt x="1089" y="3362"/>
                    <a:pt x="544" y="3388"/>
                    <a:pt x="1" y="3441"/>
                  </a:cubicBezTo>
                  <a:cubicBezTo>
                    <a:pt x="1477" y="5477"/>
                    <a:pt x="3358" y="7287"/>
                    <a:pt x="5489" y="8727"/>
                  </a:cubicBezTo>
                  <a:cubicBezTo>
                    <a:pt x="4406" y="9287"/>
                    <a:pt x="3418" y="10025"/>
                    <a:pt x="2596" y="10906"/>
                  </a:cubicBezTo>
                  <a:cubicBezTo>
                    <a:pt x="3513" y="11110"/>
                    <a:pt x="4467" y="11210"/>
                    <a:pt x="5425" y="11210"/>
                  </a:cubicBezTo>
                  <a:cubicBezTo>
                    <a:pt x="6656" y="11210"/>
                    <a:pt x="7895" y="11044"/>
                    <a:pt x="9073" y="10716"/>
                  </a:cubicBezTo>
                  <a:cubicBezTo>
                    <a:pt x="9514" y="10906"/>
                    <a:pt x="9954" y="11085"/>
                    <a:pt x="10395" y="11240"/>
                  </a:cubicBezTo>
                  <a:cubicBezTo>
                    <a:pt x="10871" y="10013"/>
                    <a:pt x="10966" y="8751"/>
                    <a:pt x="11276" y="7513"/>
                  </a:cubicBezTo>
                  <a:cubicBezTo>
                    <a:pt x="11752" y="7382"/>
                    <a:pt x="12217" y="7239"/>
                    <a:pt x="12717" y="7156"/>
                  </a:cubicBezTo>
                  <a:cubicBezTo>
                    <a:pt x="13217" y="7239"/>
                    <a:pt x="13681" y="7382"/>
                    <a:pt x="14157" y="7513"/>
                  </a:cubicBezTo>
                  <a:cubicBezTo>
                    <a:pt x="14467" y="8751"/>
                    <a:pt x="14562" y="10013"/>
                    <a:pt x="15038" y="11240"/>
                  </a:cubicBezTo>
                  <a:cubicBezTo>
                    <a:pt x="15479" y="11085"/>
                    <a:pt x="15919" y="10906"/>
                    <a:pt x="16360" y="10716"/>
                  </a:cubicBezTo>
                  <a:cubicBezTo>
                    <a:pt x="17538" y="11044"/>
                    <a:pt x="18777" y="11210"/>
                    <a:pt x="20008" y="11210"/>
                  </a:cubicBezTo>
                  <a:cubicBezTo>
                    <a:pt x="20966" y="11210"/>
                    <a:pt x="21920" y="11110"/>
                    <a:pt x="22837" y="10906"/>
                  </a:cubicBezTo>
                  <a:cubicBezTo>
                    <a:pt x="22015" y="10025"/>
                    <a:pt x="21027" y="9287"/>
                    <a:pt x="19956" y="8727"/>
                  </a:cubicBezTo>
                  <a:cubicBezTo>
                    <a:pt x="22075" y="7287"/>
                    <a:pt x="23956" y="5477"/>
                    <a:pt x="25432" y="3441"/>
                  </a:cubicBezTo>
                  <a:cubicBezTo>
                    <a:pt x="24892" y="3388"/>
                    <a:pt x="24348" y="3362"/>
                    <a:pt x="23804" y="3362"/>
                  </a:cubicBezTo>
                  <a:cubicBezTo>
                    <a:pt x="21786" y="3362"/>
                    <a:pt x="19764" y="3723"/>
                    <a:pt x="17860" y="4417"/>
                  </a:cubicBezTo>
                  <a:cubicBezTo>
                    <a:pt x="18503" y="3036"/>
                    <a:pt x="18920" y="1548"/>
                    <a:pt x="19063" y="60"/>
                  </a:cubicBezTo>
                  <a:lnTo>
                    <a:pt x="19063" y="60"/>
                  </a:lnTo>
                  <a:cubicBezTo>
                    <a:pt x="17467" y="810"/>
                    <a:pt x="16074" y="1965"/>
                    <a:pt x="15026" y="3382"/>
                  </a:cubicBezTo>
                  <a:cubicBezTo>
                    <a:pt x="14776" y="2191"/>
                    <a:pt x="14360" y="1048"/>
                    <a:pt x="13812" y="0"/>
                  </a:cubicBezTo>
                  <a:cubicBezTo>
                    <a:pt x="13348" y="762"/>
                    <a:pt x="12979" y="1572"/>
                    <a:pt x="12717" y="2429"/>
                  </a:cubicBezTo>
                  <a:cubicBezTo>
                    <a:pt x="12455" y="1572"/>
                    <a:pt x="12086" y="762"/>
                    <a:pt x="1162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149;p57">
              <a:extLst>
                <a:ext uri="{FF2B5EF4-FFF2-40B4-BE49-F238E27FC236}">
                  <a16:creationId xmlns:a16="http://schemas.microsoft.com/office/drawing/2014/main" id="{40EB2DE1-38FC-4D93-B766-1A1443E39E86}"/>
                </a:ext>
              </a:extLst>
            </p:cNvPr>
            <p:cNvSpPr/>
            <p:nvPr/>
          </p:nvSpPr>
          <p:spPr>
            <a:xfrm>
              <a:off x="1175951" y="2263166"/>
              <a:ext cx="91492" cy="274965"/>
            </a:xfrm>
            <a:custGeom>
              <a:avLst/>
              <a:gdLst/>
              <a:ahLst/>
              <a:cxnLst/>
              <a:rect l="l" t="t" r="r" b="b"/>
              <a:pathLst>
                <a:path w="8609" h="25873" extrusionOk="0">
                  <a:moveTo>
                    <a:pt x="4442" y="0"/>
                  </a:moveTo>
                  <a:cubicBezTo>
                    <a:pt x="3572" y="929"/>
                    <a:pt x="3358" y="1512"/>
                    <a:pt x="2477" y="2429"/>
                  </a:cubicBezTo>
                  <a:cubicBezTo>
                    <a:pt x="3656" y="10287"/>
                    <a:pt x="2787" y="18443"/>
                    <a:pt x="0" y="25873"/>
                  </a:cubicBezTo>
                  <a:cubicBezTo>
                    <a:pt x="2858" y="25539"/>
                    <a:pt x="5727" y="25289"/>
                    <a:pt x="8609" y="25134"/>
                  </a:cubicBezTo>
                  <a:cubicBezTo>
                    <a:pt x="6037" y="17895"/>
                    <a:pt x="5263" y="10025"/>
                    <a:pt x="6406" y="2429"/>
                  </a:cubicBezTo>
                  <a:cubicBezTo>
                    <a:pt x="5525" y="1512"/>
                    <a:pt x="5311" y="929"/>
                    <a:pt x="44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50;p57">
              <a:extLst>
                <a:ext uri="{FF2B5EF4-FFF2-40B4-BE49-F238E27FC236}">
                  <a16:creationId xmlns:a16="http://schemas.microsoft.com/office/drawing/2014/main" id="{781A35F5-2851-460E-80FC-C86488EC0F7F}"/>
                </a:ext>
              </a:extLst>
            </p:cNvPr>
            <p:cNvSpPr/>
            <p:nvPr/>
          </p:nvSpPr>
          <p:spPr>
            <a:xfrm>
              <a:off x="1046891" y="1950388"/>
              <a:ext cx="327986" cy="379094"/>
            </a:xfrm>
            <a:custGeom>
              <a:avLst/>
              <a:gdLst/>
              <a:ahLst/>
              <a:cxnLst/>
              <a:rect l="l" t="t" r="r" b="b"/>
              <a:pathLst>
                <a:path w="30862" h="35671" extrusionOk="0">
                  <a:moveTo>
                    <a:pt x="15673" y="0"/>
                  </a:moveTo>
                  <a:cubicBezTo>
                    <a:pt x="14673" y="0"/>
                    <a:pt x="13552" y="301"/>
                    <a:pt x="12847" y="868"/>
                  </a:cubicBezTo>
                  <a:cubicBezTo>
                    <a:pt x="12678" y="846"/>
                    <a:pt x="12507" y="835"/>
                    <a:pt x="12337" y="835"/>
                  </a:cubicBezTo>
                  <a:cubicBezTo>
                    <a:pt x="10961" y="835"/>
                    <a:pt x="9585" y="1546"/>
                    <a:pt x="8823" y="2690"/>
                  </a:cubicBezTo>
                  <a:cubicBezTo>
                    <a:pt x="7953" y="3988"/>
                    <a:pt x="7894" y="5762"/>
                    <a:pt x="8656" y="7119"/>
                  </a:cubicBezTo>
                  <a:cubicBezTo>
                    <a:pt x="7013" y="7464"/>
                    <a:pt x="5298" y="7833"/>
                    <a:pt x="4251" y="9167"/>
                  </a:cubicBezTo>
                  <a:cubicBezTo>
                    <a:pt x="3203" y="10489"/>
                    <a:pt x="2977" y="12548"/>
                    <a:pt x="4084" y="13822"/>
                  </a:cubicBezTo>
                  <a:cubicBezTo>
                    <a:pt x="2250" y="14525"/>
                    <a:pt x="857" y="16084"/>
                    <a:pt x="429" y="18001"/>
                  </a:cubicBezTo>
                  <a:cubicBezTo>
                    <a:pt x="0" y="19918"/>
                    <a:pt x="595" y="22038"/>
                    <a:pt x="1965" y="23454"/>
                  </a:cubicBezTo>
                  <a:cubicBezTo>
                    <a:pt x="1944" y="23453"/>
                    <a:pt x="1924" y="23452"/>
                    <a:pt x="1903" y="23452"/>
                  </a:cubicBezTo>
                  <a:cubicBezTo>
                    <a:pt x="1004" y="23452"/>
                    <a:pt x="558" y="24987"/>
                    <a:pt x="464" y="25907"/>
                  </a:cubicBezTo>
                  <a:cubicBezTo>
                    <a:pt x="274" y="27622"/>
                    <a:pt x="1000" y="29419"/>
                    <a:pt x="2334" y="30527"/>
                  </a:cubicBezTo>
                  <a:cubicBezTo>
                    <a:pt x="3279" y="31311"/>
                    <a:pt x="4505" y="31731"/>
                    <a:pt x="5728" y="31731"/>
                  </a:cubicBezTo>
                  <a:cubicBezTo>
                    <a:pt x="6231" y="31731"/>
                    <a:pt x="6733" y="31661"/>
                    <a:pt x="7215" y="31515"/>
                  </a:cubicBezTo>
                  <a:lnTo>
                    <a:pt x="7215" y="31515"/>
                  </a:lnTo>
                  <a:cubicBezTo>
                    <a:pt x="6930" y="32158"/>
                    <a:pt x="6834" y="33337"/>
                    <a:pt x="7239" y="33920"/>
                  </a:cubicBezTo>
                  <a:cubicBezTo>
                    <a:pt x="7615" y="34479"/>
                    <a:pt x="8417" y="34983"/>
                    <a:pt x="9101" y="34983"/>
                  </a:cubicBezTo>
                  <a:cubicBezTo>
                    <a:pt x="9132" y="34983"/>
                    <a:pt x="9162" y="34982"/>
                    <a:pt x="9192" y="34980"/>
                  </a:cubicBezTo>
                  <a:cubicBezTo>
                    <a:pt x="9986" y="35449"/>
                    <a:pt x="10872" y="35671"/>
                    <a:pt x="11762" y="35671"/>
                  </a:cubicBezTo>
                  <a:cubicBezTo>
                    <a:pt x="13061" y="35671"/>
                    <a:pt x="14368" y="35199"/>
                    <a:pt x="15407" y="34337"/>
                  </a:cubicBezTo>
                  <a:cubicBezTo>
                    <a:pt x="16134" y="34787"/>
                    <a:pt x="16958" y="34996"/>
                    <a:pt x="17788" y="34996"/>
                  </a:cubicBezTo>
                  <a:cubicBezTo>
                    <a:pt x="19349" y="34996"/>
                    <a:pt x="20928" y="34254"/>
                    <a:pt x="21908" y="32979"/>
                  </a:cubicBezTo>
                  <a:cubicBezTo>
                    <a:pt x="22496" y="33218"/>
                    <a:pt x="23131" y="33336"/>
                    <a:pt x="23766" y="33336"/>
                  </a:cubicBezTo>
                  <a:cubicBezTo>
                    <a:pt x="24559" y="33336"/>
                    <a:pt x="25351" y="33152"/>
                    <a:pt x="26051" y="32789"/>
                  </a:cubicBezTo>
                  <a:cubicBezTo>
                    <a:pt x="27325" y="32134"/>
                    <a:pt x="28373" y="30610"/>
                    <a:pt x="28718" y="29217"/>
                  </a:cubicBezTo>
                  <a:cubicBezTo>
                    <a:pt x="29897" y="28538"/>
                    <a:pt x="30706" y="27241"/>
                    <a:pt x="30778" y="25883"/>
                  </a:cubicBezTo>
                  <a:cubicBezTo>
                    <a:pt x="30861" y="24514"/>
                    <a:pt x="30040" y="23014"/>
                    <a:pt x="28944" y="22204"/>
                  </a:cubicBezTo>
                  <a:cubicBezTo>
                    <a:pt x="29813" y="20942"/>
                    <a:pt x="30087" y="19275"/>
                    <a:pt x="29659" y="17799"/>
                  </a:cubicBezTo>
                  <a:cubicBezTo>
                    <a:pt x="29218" y="16323"/>
                    <a:pt x="28218" y="15120"/>
                    <a:pt x="26801" y="14525"/>
                  </a:cubicBezTo>
                  <a:cubicBezTo>
                    <a:pt x="27623" y="11727"/>
                    <a:pt x="26372" y="8357"/>
                    <a:pt x="23658" y="7274"/>
                  </a:cubicBezTo>
                  <a:cubicBezTo>
                    <a:pt x="24170" y="6000"/>
                    <a:pt x="23836" y="4428"/>
                    <a:pt x="22836" y="3488"/>
                  </a:cubicBezTo>
                  <a:cubicBezTo>
                    <a:pt x="22042" y="2732"/>
                    <a:pt x="21023" y="1960"/>
                    <a:pt x="20012" y="1960"/>
                  </a:cubicBezTo>
                  <a:cubicBezTo>
                    <a:pt x="19749" y="1960"/>
                    <a:pt x="19486" y="2012"/>
                    <a:pt x="19229" y="2130"/>
                  </a:cubicBezTo>
                  <a:cubicBezTo>
                    <a:pt x="18693" y="1094"/>
                    <a:pt x="17669" y="321"/>
                    <a:pt x="16526" y="82"/>
                  </a:cubicBezTo>
                  <a:cubicBezTo>
                    <a:pt x="16262" y="27"/>
                    <a:pt x="15973" y="0"/>
                    <a:pt x="1567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2151;p57">
              <a:extLst>
                <a:ext uri="{FF2B5EF4-FFF2-40B4-BE49-F238E27FC236}">
                  <a16:creationId xmlns:a16="http://schemas.microsoft.com/office/drawing/2014/main" id="{55CFEB85-35AA-4015-9EA5-32E387953031}"/>
                </a:ext>
              </a:extLst>
            </p:cNvPr>
            <p:cNvSpPr/>
            <p:nvPr/>
          </p:nvSpPr>
          <p:spPr>
            <a:xfrm>
              <a:off x="1137480" y="1950420"/>
              <a:ext cx="237397" cy="369826"/>
            </a:xfrm>
            <a:custGeom>
              <a:avLst/>
              <a:gdLst/>
              <a:ahLst/>
              <a:cxnLst/>
              <a:rect l="l" t="t" r="r" b="b"/>
              <a:pathLst>
                <a:path w="22338" h="34799" extrusionOk="0">
                  <a:moveTo>
                    <a:pt x="7202" y="1"/>
                  </a:moveTo>
                  <a:cubicBezTo>
                    <a:pt x="7055" y="1"/>
                    <a:pt x="6904" y="8"/>
                    <a:pt x="6752" y="20"/>
                  </a:cubicBezTo>
                  <a:cubicBezTo>
                    <a:pt x="8002" y="984"/>
                    <a:pt x="8752" y="2627"/>
                    <a:pt x="8550" y="4211"/>
                  </a:cubicBezTo>
                  <a:cubicBezTo>
                    <a:pt x="8762" y="4109"/>
                    <a:pt x="8976" y="4063"/>
                    <a:pt x="9188" y="4063"/>
                  </a:cubicBezTo>
                  <a:cubicBezTo>
                    <a:pt x="9569" y="4063"/>
                    <a:pt x="9943" y="4212"/>
                    <a:pt x="10288" y="4449"/>
                  </a:cubicBezTo>
                  <a:cubicBezTo>
                    <a:pt x="10836" y="4818"/>
                    <a:pt x="11157" y="5485"/>
                    <a:pt x="11110" y="6152"/>
                  </a:cubicBezTo>
                  <a:cubicBezTo>
                    <a:pt x="9967" y="6187"/>
                    <a:pt x="8681" y="7152"/>
                    <a:pt x="8383" y="8259"/>
                  </a:cubicBezTo>
                  <a:cubicBezTo>
                    <a:pt x="8781" y="7871"/>
                    <a:pt x="9371" y="7691"/>
                    <a:pt x="9943" y="7691"/>
                  </a:cubicBezTo>
                  <a:cubicBezTo>
                    <a:pt x="10055" y="7691"/>
                    <a:pt x="10167" y="7698"/>
                    <a:pt x="10276" y="7711"/>
                  </a:cubicBezTo>
                  <a:cubicBezTo>
                    <a:pt x="10943" y="7795"/>
                    <a:pt x="11550" y="8200"/>
                    <a:pt x="11895" y="8771"/>
                  </a:cubicBezTo>
                  <a:cubicBezTo>
                    <a:pt x="10967" y="9092"/>
                    <a:pt x="10002" y="10200"/>
                    <a:pt x="9740" y="11152"/>
                  </a:cubicBezTo>
                  <a:cubicBezTo>
                    <a:pt x="10258" y="10826"/>
                    <a:pt x="10885" y="10669"/>
                    <a:pt x="11517" y="10669"/>
                  </a:cubicBezTo>
                  <a:cubicBezTo>
                    <a:pt x="12384" y="10669"/>
                    <a:pt x="13259" y="10964"/>
                    <a:pt x="13872" y="11521"/>
                  </a:cubicBezTo>
                  <a:cubicBezTo>
                    <a:pt x="12181" y="11736"/>
                    <a:pt x="10717" y="13664"/>
                    <a:pt x="10764" y="15367"/>
                  </a:cubicBezTo>
                  <a:cubicBezTo>
                    <a:pt x="10238" y="15040"/>
                    <a:pt x="9551" y="14912"/>
                    <a:pt x="8860" y="14912"/>
                  </a:cubicBezTo>
                  <a:cubicBezTo>
                    <a:pt x="8317" y="14912"/>
                    <a:pt x="7771" y="14991"/>
                    <a:pt x="7300" y="15117"/>
                  </a:cubicBezTo>
                  <a:cubicBezTo>
                    <a:pt x="6228" y="15403"/>
                    <a:pt x="5287" y="16153"/>
                    <a:pt x="4775" y="17141"/>
                  </a:cubicBezTo>
                  <a:cubicBezTo>
                    <a:pt x="5134" y="16800"/>
                    <a:pt x="5550" y="16684"/>
                    <a:pt x="6010" y="16684"/>
                  </a:cubicBezTo>
                  <a:cubicBezTo>
                    <a:pt x="6176" y="16684"/>
                    <a:pt x="6348" y="16699"/>
                    <a:pt x="6526" y="16724"/>
                  </a:cubicBezTo>
                  <a:cubicBezTo>
                    <a:pt x="7180" y="16820"/>
                    <a:pt x="7788" y="17236"/>
                    <a:pt x="8133" y="17820"/>
                  </a:cubicBezTo>
                  <a:cubicBezTo>
                    <a:pt x="8126" y="17820"/>
                    <a:pt x="8118" y="17820"/>
                    <a:pt x="8111" y="17820"/>
                  </a:cubicBezTo>
                  <a:cubicBezTo>
                    <a:pt x="6782" y="17820"/>
                    <a:pt x="5214" y="18875"/>
                    <a:pt x="4787" y="20130"/>
                  </a:cubicBezTo>
                  <a:cubicBezTo>
                    <a:pt x="5282" y="19865"/>
                    <a:pt x="5831" y="19739"/>
                    <a:pt x="6381" y="19739"/>
                  </a:cubicBezTo>
                  <a:cubicBezTo>
                    <a:pt x="7340" y="19739"/>
                    <a:pt x="8302" y="20120"/>
                    <a:pt x="8990" y="20808"/>
                  </a:cubicBezTo>
                  <a:cubicBezTo>
                    <a:pt x="9550" y="20106"/>
                    <a:pt x="10645" y="19927"/>
                    <a:pt x="11550" y="19880"/>
                  </a:cubicBezTo>
                  <a:cubicBezTo>
                    <a:pt x="11603" y="19877"/>
                    <a:pt x="11656" y="19875"/>
                    <a:pt x="11709" y="19875"/>
                  </a:cubicBezTo>
                  <a:cubicBezTo>
                    <a:pt x="12549" y="19875"/>
                    <a:pt x="13385" y="20227"/>
                    <a:pt x="13979" y="20832"/>
                  </a:cubicBezTo>
                  <a:cubicBezTo>
                    <a:pt x="12288" y="20963"/>
                    <a:pt x="10717" y="22308"/>
                    <a:pt x="9907" y="23785"/>
                  </a:cubicBezTo>
                  <a:cubicBezTo>
                    <a:pt x="10359" y="23574"/>
                    <a:pt x="10850" y="23477"/>
                    <a:pt x="11346" y="23477"/>
                  </a:cubicBezTo>
                  <a:cubicBezTo>
                    <a:pt x="12732" y="23477"/>
                    <a:pt x="14166" y="24232"/>
                    <a:pt x="14955" y="25380"/>
                  </a:cubicBezTo>
                  <a:cubicBezTo>
                    <a:pt x="14758" y="25330"/>
                    <a:pt x="14556" y="25307"/>
                    <a:pt x="14353" y="25307"/>
                  </a:cubicBezTo>
                  <a:cubicBezTo>
                    <a:pt x="13151" y="25307"/>
                    <a:pt x="11906" y="26127"/>
                    <a:pt x="11193" y="27095"/>
                  </a:cubicBezTo>
                  <a:cubicBezTo>
                    <a:pt x="10324" y="26178"/>
                    <a:pt x="8883" y="25571"/>
                    <a:pt x="7621" y="25523"/>
                  </a:cubicBezTo>
                  <a:cubicBezTo>
                    <a:pt x="7560" y="25521"/>
                    <a:pt x="7499" y="25520"/>
                    <a:pt x="7438" y="25520"/>
                  </a:cubicBezTo>
                  <a:cubicBezTo>
                    <a:pt x="6226" y="25520"/>
                    <a:pt x="5027" y="25968"/>
                    <a:pt x="4121" y="26773"/>
                  </a:cubicBezTo>
                  <a:cubicBezTo>
                    <a:pt x="3796" y="26272"/>
                    <a:pt x="3211" y="26089"/>
                    <a:pt x="2608" y="26089"/>
                  </a:cubicBezTo>
                  <a:cubicBezTo>
                    <a:pt x="2437" y="26089"/>
                    <a:pt x="2265" y="26104"/>
                    <a:pt x="2096" y="26130"/>
                  </a:cubicBezTo>
                  <a:cubicBezTo>
                    <a:pt x="1346" y="26249"/>
                    <a:pt x="668" y="26654"/>
                    <a:pt x="1" y="27059"/>
                  </a:cubicBezTo>
                  <a:cubicBezTo>
                    <a:pt x="172" y="27022"/>
                    <a:pt x="344" y="27004"/>
                    <a:pt x="517" y="27004"/>
                  </a:cubicBezTo>
                  <a:cubicBezTo>
                    <a:pt x="1779" y="27004"/>
                    <a:pt x="3038" y="27953"/>
                    <a:pt x="3394" y="29178"/>
                  </a:cubicBezTo>
                  <a:cubicBezTo>
                    <a:pt x="3837" y="28870"/>
                    <a:pt x="4564" y="28740"/>
                    <a:pt x="5236" y="28740"/>
                  </a:cubicBezTo>
                  <a:cubicBezTo>
                    <a:pt x="5575" y="28740"/>
                    <a:pt x="5901" y="28773"/>
                    <a:pt x="6168" y="28833"/>
                  </a:cubicBezTo>
                  <a:cubicBezTo>
                    <a:pt x="6954" y="29012"/>
                    <a:pt x="7657" y="29535"/>
                    <a:pt x="8062" y="30238"/>
                  </a:cubicBezTo>
                  <a:cubicBezTo>
                    <a:pt x="8000" y="30235"/>
                    <a:pt x="7938" y="30233"/>
                    <a:pt x="7876" y="30233"/>
                  </a:cubicBezTo>
                  <a:cubicBezTo>
                    <a:pt x="6215" y="30233"/>
                    <a:pt x="4315" y="31291"/>
                    <a:pt x="3466" y="32691"/>
                  </a:cubicBezTo>
                  <a:cubicBezTo>
                    <a:pt x="4133" y="32111"/>
                    <a:pt x="5414" y="31973"/>
                    <a:pt x="6365" y="31973"/>
                  </a:cubicBezTo>
                  <a:cubicBezTo>
                    <a:pt x="6449" y="31973"/>
                    <a:pt x="6531" y="31974"/>
                    <a:pt x="6609" y="31976"/>
                  </a:cubicBezTo>
                  <a:cubicBezTo>
                    <a:pt x="7573" y="32000"/>
                    <a:pt x="8526" y="32381"/>
                    <a:pt x="9228" y="33036"/>
                  </a:cubicBezTo>
                  <a:cubicBezTo>
                    <a:pt x="10212" y="31476"/>
                    <a:pt x="11861" y="30528"/>
                    <a:pt x="13697" y="30528"/>
                  </a:cubicBezTo>
                  <a:cubicBezTo>
                    <a:pt x="13794" y="30528"/>
                    <a:pt x="13892" y="30530"/>
                    <a:pt x="13991" y="30536"/>
                  </a:cubicBezTo>
                  <a:cubicBezTo>
                    <a:pt x="12312" y="31250"/>
                    <a:pt x="11086" y="33000"/>
                    <a:pt x="10633" y="34798"/>
                  </a:cubicBezTo>
                  <a:cubicBezTo>
                    <a:pt x="11705" y="34500"/>
                    <a:pt x="12693" y="33869"/>
                    <a:pt x="13384" y="32976"/>
                  </a:cubicBezTo>
                  <a:cubicBezTo>
                    <a:pt x="13972" y="33215"/>
                    <a:pt x="14607" y="33333"/>
                    <a:pt x="15242" y="33333"/>
                  </a:cubicBezTo>
                  <a:cubicBezTo>
                    <a:pt x="16035" y="33333"/>
                    <a:pt x="16827" y="33149"/>
                    <a:pt x="17527" y="32786"/>
                  </a:cubicBezTo>
                  <a:cubicBezTo>
                    <a:pt x="18801" y="32131"/>
                    <a:pt x="19849" y="30607"/>
                    <a:pt x="20194" y="29214"/>
                  </a:cubicBezTo>
                  <a:cubicBezTo>
                    <a:pt x="21373" y="28535"/>
                    <a:pt x="22182" y="27238"/>
                    <a:pt x="22254" y="25880"/>
                  </a:cubicBezTo>
                  <a:cubicBezTo>
                    <a:pt x="22337" y="24511"/>
                    <a:pt x="21516" y="23011"/>
                    <a:pt x="20420" y="22201"/>
                  </a:cubicBezTo>
                  <a:cubicBezTo>
                    <a:pt x="21289" y="20939"/>
                    <a:pt x="21563" y="19272"/>
                    <a:pt x="21135" y="17796"/>
                  </a:cubicBezTo>
                  <a:cubicBezTo>
                    <a:pt x="20694" y="16320"/>
                    <a:pt x="19694" y="15117"/>
                    <a:pt x="18277" y="14522"/>
                  </a:cubicBezTo>
                  <a:cubicBezTo>
                    <a:pt x="19099" y="11712"/>
                    <a:pt x="17848" y="8354"/>
                    <a:pt x="15134" y="7271"/>
                  </a:cubicBezTo>
                  <a:cubicBezTo>
                    <a:pt x="15646" y="5997"/>
                    <a:pt x="15312" y="4425"/>
                    <a:pt x="14312" y="3485"/>
                  </a:cubicBezTo>
                  <a:cubicBezTo>
                    <a:pt x="13518" y="2729"/>
                    <a:pt x="12499" y="1957"/>
                    <a:pt x="11488" y="1957"/>
                  </a:cubicBezTo>
                  <a:cubicBezTo>
                    <a:pt x="11225" y="1957"/>
                    <a:pt x="10962" y="2009"/>
                    <a:pt x="10705" y="2127"/>
                  </a:cubicBezTo>
                  <a:cubicBezTo>
                    <a:pt x="10169" y="1091"/>
                    <a:pt x="9145" y="318"/>
                    <a:pt x="8002" y="79"/>
                  </a:cubicBezTo>
                  <a:cubicBezTo>
                    <a:pt x="7752" y="25"/>
                    <a:pt x="7483" y="1"/>
                    <a:pt x="7202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7989B7-39BC-4117-91D2-2C1938E40C06}"/>
              </a:ext>
            </a:extLst>
          </p:cNvPr>
          <p:cNvSpPr/>
          <p:nvPr/>
        </p:nvSpPr>
        <p:spPr>
          <a:xfrm>
            <a:off x="7376160" y="0"/>
            <a:ext cx="1767840" cy="1379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248981-25FA-4C76-8CC6-2155020D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55" y="2661817"/>
            <a:ext cx="668650" cy="429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6AFA92-982B-4F7F-91A0-55BF9AB7F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876" y="2637787"/>
            <a:ext cx="665230" cy="6652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934EBB-D108-4EF9-84E8-721A5F7E2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38" y="3591456"/>
            <a:ext cx="646815" cy="646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D37FF0-0CE8-47E5-83D3-9F41BB5FB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782" y="1725736"/>
            <a:ext cx="866896" cy="322819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30007D6-C8AD-4191-9849-2DEDD3F7674A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44A6933-0929-4DA0-9016-11A46BFC1031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A94012C-AEC6-494F-8937-480689CDD544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132" name="Google Shape;2149;p57">
                  <a:extLst>
                    <a:ext uri="{FF2B5EF4-FFF2-40B4-BE49-F238E27FC236}">
                      <a16:creationId xmlns:a16="http://schemas.microsoft.com/office/drawing/2014/main" id="{403656D4-6A98-418C-823E-C80D77556683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150;p57">
                  <a:extLst>
                    <a:ext uri="{FF2B5EF4-FFF2-40B4-BE49-F238E27FC236}">
                      <a16:creationId xmlns:a16="http://schemas.microsoft.com/office/drawing/2014/main" id="{B4A6098D-D5A0-44D0-9973-5CC854056080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151;p57">
                  <a:extLst>
                    <a:ext uri="{FF2B5EF4-FFF2-40B4-BE49-F238E27FC236}">
                      <a16:creationId xmlns:a16="http://schemas.microsoft.com/office/drawing/2014/main" id="{71533E9C-3785-4450-969F-9AB01A83C399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0CFC401-5207-40E3-B047-8973505EBBA5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67FE905-8F6E-443F-928A-688F62F881B7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-2121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863162" y="-60685"/>
            <a:ext cx="1114576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694980" y="1037261"/>
            <a:ext cx="2292027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맵 디자인</a:t>
            </a:r>
            <a:endParaRPr b="1" dirty="0">
              <a:latin typeface="+mn-ea"/>
              <a:ea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0C0016B-A367-4704-B16F-74D69EDC3757}"/>
              </a:ext>
            </a:extLst>
          </p:cNvPr>
          <p:cNvGrpSpPr/>
          <p:nvPr/>
        </p:nvGrpSpPr>
        <p:grpSpPr>
          <a:xfrm>
            <a:off x="4833619" y="812725"/>
            <a:ext cx="4086370" cy="3445804"/>
            <a:chOff x="5780881" y="1322767"/>
            <a:chExt cx="5909877" cy="4983466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F029134-E5D6-41DE-B264-63923CFE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97" b="13235"/>
            <a:stretch/>
          </p:blipFill>
          <p:spPr>
            <a:xfrm>
              <a:off x="5780883" y="1322767"/>
              <a:ext cx="5909875" cy="4097920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234D293-06CF-4883-A442-D6B705DA7419}"/>
                </a:ext>
              </a:extLst>
            </p:cNvPr>
            <p:cNvGrpSpPr/>
            <p:nvPr/>
          </p:nvGrpSpPr>
          <p:grpSpPr>
            <a:xfrm rot="21415620" flipH="1">
              <a:off x="9387317" y="2613501"/>
              <a:ext cx="788098" cy="534914"/>
              <a:chOff x="2407171" y="3047185"/>
              <a:chExt cx="2985068" cy="1885542"/>
            </a:xfrm>
          </p:grpSpPr>
          <p:sp>
            <p:nvSpPr>
              <p:cNvPr id="67" name="현 66">
                <a:extLst>
                  <a:ext uri="{FF2B5EF4-FFF2-40B4-BE49-F238E27FC236}">
                    <a16:creationId xmlns:a16="http://schemas.microsoft.com/office/drawing/2014/main" id="{3ABB3914-0280-46EB-A84B-C465B29B6BA4}"/>
                  </a:ext>
                </a:extLst>
              </p:cNvPr>
              <p:cNvSpPr/>
              <p:nvPr/>
            </p:nvSpPr>
            <p:spPr>
              <a:xfrm rot="6003223">
                <a:off x="4131300" y="3644799"/>
                <a:ext cx="1273644" cy="1240243"/>
              </a:xfrm>
              <a:prstGeom prst="chord">
                <a:avLst>
                  <a:gd name="adj1" fmla="val 4573243"/>
                  <a:gd name="adj2" fmla="val 1580605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B6758784-223F-4459-BF82-0D5232A07321}"/>
                  </a:ext>
                </a:extLst>
              </p:cNvPr>
              <p:cNvGrpSpPr/>
              <p:nvPr/>
            </p:nvGrpSpPr>
            <p:grpSpPr>
              <a:xfrm>
                <a:off x="2407171" y="3047185"/>
                <a:ext cx="2985068" cy="1885542"/>
                <a:chOff x="2407171" y="3047185"/>
                <a:chExt cx="2985068" cy="1885542"/>
              </a:xfrm>
            </p:grpSpPr>
            <p:sp>
              <p:nvSpPr>
                <p:cNvPr id="69" name="사각형: 둥근 위쪽 모서리 68">
                  <a:extLst>
                    <a:ext uri="{FF2B5EF4-FFF2-40B4-BE49-F238E27FC236}">
                      <a16:creationId xmlns:a16="http://schemas.microsoft.com/office/drawing/2014/main" id="{C3A671F9-D727-4204-94D1-BBA4F1607774}"/>
                    </a:ext>
                  </a:extLst>
                </p:cNvPr>
                <p:cNvSpPr/>
                <p:nvPr/>
              </p:nvSpPr>
              <p:spPr>
                <a:xfrm>
                  <a:off x="2766155" y="3047185"/>
                  <a:ext cx="2001670" cy="12508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사각형: 둥근 위쪽 모서리 69">
                  <a:extLst>
                    <a:ext uri="{FF2B5EF4-FFF2-40B4-BE49-F238E27FC236}">
                      <a16:creationId xmlns:a16="http://schemas.microsoft.com/office/drawing/2014/main" id="{02CC9D0F-D4EC-4DF6-91AB-22207B35A41F}"/>
                    </a:ext>
                  </a:extLst>
                </p:cNvPr>
                <p:cNvSpPr/>
                <p:nvPr/>
              </p:nvSpPr>
              <p:spPr>
                <a:xfrm>
                  <a:off x="2425634" y="3551284"/>
                  <a:ext cx="2342190" cy="946118"/>
                </a:xfrm>
                <a:prstGeom prst="round2SameRect">
                  <a:avLst>
                    <a:gd name="adj1" fmla="val 39984"/>
                    <a:gd name="adj2" fmla="val 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사각형: 둥근 위쪽 모서리 70">
                  <a:extLst>
                    <a:ext uri="{FF2B5EF4-FFF2-40B4-BE49-F238E27FC236}">
                      <a16:creationId xmlns:a16="http://schemas.microsoft.com/office/drawing/2014/main" id="{EAA7F21B-23CF-465F-AA4B-33C3E99EC4BC}"/>
                    </a:ext>
                  </a:extLst>
                </p:cNvPr>
                <p:cNvSpPr/>
                <p:nvPr/>
              </p:nvSpPr>
              <p:spPr>
                <a:xfrm>
                  <a:off x="3031268" y="3178329"/>
                  <a:ext cx="1466061" cy="61132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E5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76DB0D82-0AC3-4E77-96DC-3B978953753C}"/>
                    </a:ext>
                  </a:extLst>
                </p:cNvPr>
                <p:cNvSpPr/>
                <p:nvPr/>
              </p:nvSpPr>
              <p:spPr>
                <a:xfrm>
                  <a:off x="3764298" y="3047185"/>
                  <a:ext cx="181112" cy="84838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B65CEA65-93DA-4A2B-9CB4-761FD9BDFC46}"/>
                    </a:ext>
                  </a:extLst>
                </p:cNvPr>
                <p:cNvSpPr/>
                <p:nvPr/>
              </p:nvSpPr>
              <p:spPr>
                <a:xfrm rot="5400000">
                  <a:off x="3561634" y="2929096"/>
                  <a:ext cx="405329" cy="18240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사각형: 둥근 위쪽 모서리 73">
                  <a:extLst>
                    <a:ext uri="{FF2B5EF4-FFF2-40B4-BE49-F238E27FC236}">
                      <a16:creationId xmlns:a16="http://schemas.microsoft.com/office/drawing/2014/main" id="{1953C497-7451-486D-8BE5-C1FB69400C04}"/>
                    </a:ext>
                  </a:extLst>
                </p:cNvPr>
                <p:cNvSpPr/>
                <p:nvPr/>
              </p:nvSpPr>
              <p:spPr>
                <a:xfrm>
                  <a:off x="2407171" y="4299194"/>
                  <a:ext cx="2938578" cy="207151"/>
                </a:xfrm>
                <a:prstGeom prst="round2Same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7DEF2A2-FCAF-4E6C-B4F6-07088B94E7BF}"/>
                    </a:ext>
                  </a:extLst>
                </p:cNvPr>
                <p:cNvSpPr/>
                <p:nvPr/>
              </p:nvSpPr>
              <p:spPr>
                <a:xfrm>
                  <a:off x="2812645" y="4234022"/>
                  <a:ext cx="566946" cy="595646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막힌 원호 75">
                  <a:extLst>
                    <a:ext uri="{FF2B5EF4-FFF2-40B4-BE49-F238E27FC236}">
                      <a16:creationId xmlns:a16="http://schemas.microsoft.com/office/drawing/2014/main" id="{3BC33420-7DFD-4F95-94CD-FA29E71660E3}"/>
                    </a:ext>
                  </a:extLst>
                </p:cNvPr>
                <p:cNvSpPr/>
                <p:nvPr/>
              </p:nvSpPr>
              <p:spPr>
                <a:xfrm>
                  <a:off x="2703426" y="4130960"/>
                  <a:ext cx="785380" cy="801767"/>
                </a:xfrm>
                <a:prstGeom prst="blockArc">
                  <a:avLst>
                    <a:gd name="adj1" fmla="val 10800000"/>
                    <a:gd name="adj2" fmla="val 21599928"/>
                    <a:gd name="adj3" fmla="val 27419"/>
                  </a:avLst>
                </a:prstGeom>
                <a:solidFill>
                  <a:srgbClr val="A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4246D3D2-325F-4831-ADCA-15F15C8126E2}"/>
                    </a:ext>
                  </a:extLst>
                </p:cNvPr>
                <p:cNvSpPr/>
                <p:nvPr/>
              </p:nvSpPr>
              <p:spPr>
                <a:xfrm>
                  <a:off x="2951810" y="4401055"/>
                  <a:ext cx="288613" cy="3032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순서도: 대체 처리 77">
                  <a:extLst>
                    <a:ext uri="{FF2B5EF4-FFF2-40B4-BE49-F238E27FC236}">
                      <a16:creationId xmlns:a16="http://schemas.microsoft.com/office/drawing/2014/main" id="{86A4667F-99B6-4C34-8B16-302163FAE80D}"/>
                    </a:ext>
                  </a:extLst>
                </p:cNvPr>
                <p:cNvSpPr/>
                <p:nvPr/>
              </p:nvSpPr>
              <p:spPr>
                <a:xfrm>
                  <a:off x="5229285" y="4013596"/>
                  <a:ext cx="162954" cy="357268"/>
                </a:xfrm>
                <a:prstGeom prst="flowChartAlternateProcess">
                  <a:avLst/>
                </a:prstGeom>
                <a:solidFill>
                  <a:srgbClr val="FFFF00"/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C18CBC5E-42A7-44FD-8AC7-5E90A90F7B89}"/>
                    </a:ext>
                  </a:extLst>
                </p:cNvPr>
                <p:cNvSpPr/>
                <p:nvPr/>
              </p:nvSpPr>
              <p:spPr>
                <a:xfrm>
                  <a:off x="4331716" y="4234022"/>
                  <a:ext cx="566946" cy="595646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막힌 원호 79">
                  <a:extLst>
                    <a:ext uri="{FF2B5EF4-FFF2-40B4-BE49-F238E27FC236}">
                      <a16:creationId xmlns:a16="http://schemas.microsoft.com/office/drawing/2014/main" id="{0624207C-EED0-4D57-9CCF-D6BE124C525B}"/>
                    </a:ext>
                  </a:extLst>
                </p:cNvPr>
                <p:cNvSpPr/>
                <p:nvPr/>
              </p:nvSpPr>
              <p:spPr>
                <a:xfrm>
                  <a:off x="4222497" y="4130960"/>
                  <a:ext cx="785380" cy="801767"/>
                </a:xfrm>
                <a:prstGeom prst="blockArc">
                  <a:avLst>
                    <a:gd name="adj1" fmla="val 10800000"/>
                    <a:gd name="adj2" fmla="val 21599928"/>
                    <a:gd name="adj3" fmla="val 27419"/>
                  </a:avLst>
                </a:prstGeom>
                <a:solidFill>
                  <a:srgbClr val="A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AF6FF8C-970E-4EE0-A03B-BBE5FBA9666B}"/>
                    </a:ext>
                  </a:extLst>
                </p:cNvPr>
                <p:cNvSpPr/>
                <p:nvPr/>
              </p:nvSpPr>
              <p:spPr>
                <a:xfrm>
                  <a:off x="4470881" y="4401055"/>
                  <a:ext cx="288613" cy="3032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AEF365D-335B-4BF5-B4C0-2A2535927672}"/>
                </a:ext>
              </a:extLst>
            </p:cNvPr>
            <p:cNvGrpSpPr/>
            <p:nvPr/>
          </p:nvGrpSpPr>
          <p:grpSpPr>
            <a:xfrm rot="9871395">
              <a:off x="10260213" y="2652649"/>
              <a:ext cx="599589" cy="242897"/>
              <a:chOff x="524782" y="4399687"/>
              <a:chExt cx="1178183" cy="477289"/>
            </a:xfrm>
            <a:solidFill>
              <a:srgbClr val="FFD937"/>
            </a:solidFill>
          </p:grpSpPr>
          <p:sp>
            <p:nvSpPr>
              <p:cNvPr id="64" name="화살표: 갈매기형 수장 63">
                <a:extLst>
                  <a:ext uri="{FF2B5EF4-FFF2-40B4-BE49-F238E27FC236}">
                    <a16:creationId xmlns:a16="http://schemas.microsoft.com/office/drawing/2014/main" id="{AF558C64-029B-4B3F-89DF-11435E88EB1C}"/>
                  </a:ext>
                </a:extLst>
              </p:cNvPr>
              <p:cNvSpPr/>
              <p:nvPr/>
            </p:nvSpPr>
            <p:spPr>
              <a:xfrm>
                <a:off x="1237810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화살표: 갈매기형 수장 64">
                <a:extLst>
                  <a:ext uri="{FF2B5EF4-FFF2-40B4-BE49-F238E27FC236}">
                    <a16:creationId xmlns:a16="http://schemas.microsoft.com/office/drawing/2014/main" id="{A83E2096-6505-4873-911A-BEF31B900770}"/>
                  </a:ext>
                </a:extLst>
              </p:cNvPr>
              <p:cNvSpPr/>
              <p:nvPr/>
            </p:nvSpPr>
            <p:spPr>
              <a:xfrm>
                <a:off x="910205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갈매기형 수장 65">
                <a:extLst>
                  <a:ext uri="{FF2B5EF4-FFF2-40B4-BE49-F238E27FC236}">
                    <a16:creationId xmlns:a16="http://schemas.microsoft.com/office/drawing/2014/main" id="{2BE72F84-847A-47F0-B6BD-7DD14EE1EEB6}"/>
                  </a:ext>
                </a:extLst>
              </p:cNvPr>
              <p:cNvSpPr/>
              <p:nvPr/>
            </p:nvSpPr>
            <p:spPr>
              <a:xfrm>
                <a:off x="524782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2E77A3B-4DBF-41C4-87E1-1148C2B90E90}"/>
                </a:ext>
              </a:extLst>
            </p:cNvPr>
            <p:cNvSpPr/>
            <p:nvPr/>
          </p:nvSpPr>
          <p:spPr>
            <a:xfrm>
              <a:off x="5780881" y="5897556"/>
              <a:ext cx="478841" cy="2348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C70191-34E2-4588-898C-22511DCAA5AB}"/>
                </a:ext>
              </a:extLst>
            </p:cNvPr>
            <p:cNvSpPr/>
            <p:nvPr/>
          </p:nvSpPr>
          <p:spPr>
            <a:xfrm>
              <a:off x="5780881" y="5553265"/>
              <a:ext cx="478841" cy="234892"/>
            </a:xfrm>
            <a:prstGeom prst="rect">
              <a:avLst/>
            </a:prstGeom>
            <a:solidFill>
              <a:srgbClr val="DFB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48EAE9-6FE8-485C-903A-925954B80305}"/>
                </a:ext>
              </a:extLst>
            </p:cNvPr>
            <p:cNvSpPr txBox="1"/>
            <p:nvPr/>
          </p:nvSpPr>
          <p:spPr>
            <a:xfrm>
              <a:off x="6298554" y="5516822"/>
              <a:ext cx="781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레일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94A180-7408-4D40-8EB3-4EAF794CC1DD}"/>
                </a:ext>
              </a:extLst>
            </p:cNvPr>
            <p:cNvSpPr txBox="1"/>
            <p:nvPr/>
          </p:nvSpPr>
          <p:spPr>
            <a:xfrm>
              <a:off x="6298554" y="5861113"/>
              <a:ext cx="1140105" cy="445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사용자</a:t>
              </a:r>
            </a:p>
          </p:txBody>
        </p:sp>
      </p:grpSp>
      <p:sp>
        <p:nvSpPr>
          <p:cNvPr id="87" name="Google Shape;738;p42">
            <a:extLst>
              <a:ext uri="{FF2B5EF4-FFF2-40B4-BE49-F238E27FC236}">
                <a16:creationId xmlns:a16="http://schemas.microsoft.com/office/drawing/2014/main" id="{EF7320D0-E8B4-42C3-A38C-F57B4D1932EA}"/>
              </a:ext>
            </a:extLst>
          </p:cNvPr>
          <p:cNvSpPr txBox="1"/>
          <p:nvPr/>
        </p:nvSpPr>
        <p:spPr>
          <a:xfrm>
            <a:off x="228099" y="2658658"/>
            <a:ext cx="273728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VR </a:t>
            </a: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특성상 멀미를 호소하는 사람들이 많음</a:t>
            </a:r>
            <a:r>
              <a:rPr lang="en-US" altLang="ko-KR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.</a:t>
            </a:r>
            <a:endParaRPr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</p:txBody>
      </p:sp>
      <p:sp>
        <p:nvSpPr>
          <p:cNvPr id="88" name="Google Shape;653;p39">
            <a:extLst>
              <a:ext uri="{FF2B5EF4-FFF2-40B4-BE49-F238E27FC236}">
                <a16:creationId xmlns:a16="http://schemas.microsoft.com/office/drawing/2014/main" id="{EE21F985-23C4-4EA6-A66F-F52D44220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220" y="3347752"/>
            <a:ext cx="4660443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ko-KR" altLang="en-US" sz="1400" dirty="0"/>
              <a:t>지정한 경로를 레일로 이동하는 방식 고려</a:t>
            </a:r>
            <a:r>
              <a:rPr lang="en-US" altLang="ko-KR" sz="1400" dirty="0"/>
              <a:t>.</a:t>
            </a:r>
          </a:p>
          <a:p>
            <a:pPr marL="139700" indent="0" algn="l"/>
            <a:r>
              <a:rPr lang="ko-KR" altLang="en-US" sz="1400" dirty="0"/>
              <a:t>거동이 불편한 사람들도 산림치유를 이용할 수 있음</a:t>
            </a:r>
            <a:r>
              <a:rPr lang="en-US" altLang="ko-KR" sz="1400" dirty="0"/>
              <a:t>.</a:t>
            </a:r>
          </a:p>
          <a:p>
            <a:pPr marL="139700" indent="0"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사용자가 레일의 이동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멈춤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을 제어할 수 있음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dirty="0"/>
          </a:p>
        </p:txBody>
      </p:sp>
      <p:grpSp>
        <p:nvGrpSpPr>
          <p:cNvPr id="89" name="Google Shape;658;p39">
            <a:extLst>
              <a:ext uri="{FF2B5EF4-FFF2-40B4-BE49-F238E27FC236}">
                <a16:creationId xmlns:a16="http://schemas.microsoft.com/office/drawing/2014/main" id="{69E6D722-B2E0-474B-BF62-6B8F44523289}"/>
              </a:ext>
            </a:extLst>
          </p:cNvPr>
          <p:cNvGrpSpPr/>
          <p:nvPr/>
        </p:nvGrpSpPr>
        <p:grpSpPr>
          <a:xfrm rot="5400000" flipH="1">
            <a:off x="-116152" y="3691838"/>
            <a:ext cx="538830" cy="90086"/>
            <a:chOff x="6146875" y="1767300"/>
            <a:chExt cx="331025" cy="57475"/>
          </a:xfrm>
        </p:grpSpPr>
        <p:sp>
          <p:nvSpPr>
            <p:cNvPr id="90" name="Google Shape;659;p39">
              <a:extLst>
                <a:ext uri="{FF2B5EF4-FFF2-40B4-BE49-F238E27FC236}">
                  <a16:creationId xmlns:a16="http://schemas.microsoft.com/office/drawing/2014/main" id="{97CB4D70-104B-41E3-8D19-D52B960A5183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0;p39">
              <a:extLst>
                <a:ext uri="{FF2B5EF4-FFF2-40B4-BE49-F238E27FC236}">
                  <a16:creationId xmlns:a16="http://schemas.microsoft.com/office/drawing/2014/main" id="{355B7539-5658-4560-A355-7D16FE0BCFFB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1;p39">
              <a:extLst>
                <a:ext uri="{FF2B5EF4-FFF2-40B4-BE49-F238E27FC236}">
                  <a16:creationId xmlns:a16="http://schemas.microsoft.com/office/drawing/2014/main" id="{1FAB6647-F85D-4A98-844A-4A08B1B0DC14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80D0748-0B93-4A98-92E5-8D19A3F262F8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2F44447-E414-497D-8278-CA94F509A4BB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E5E14A59-CB63-4FB3-867F-B1A043B8F14A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106" name="Google Shape;2149;p57">
                  <a:extLst>
                    <a:ext uri="{FF2B5EF4-FFF2-40B4-BE49-F238E27FC236}">
                      <a16:creationId xmlns:a16="http://schemas.microsoft.com/office/drawing/2014/main" id="{97FD0159-B90D-4E2E-851B-DB5ACAFF8228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150;p57">
                  <a:extLst>
                    <a:ext uri="{FF2B5EF4-FFF2-40B4-BE49-F238E27FC236}">
                      <a16:creationId xmlns:a16="http://schemas.microsoft.com/office/drawing/2014/main" id="{656E0D90-27B3-4D87-992C-95AA171EE034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151;p57">
                  <a:extLst>
                    <a:ext uri="{FF2B5EF4-FFF2-40B4-BE49-F238E27FC236}">
                      <a16:creationId xmlns:a16="http://schemas.microsoft.com/office/drawing/2014/main" id="{AB06DEC5-57AF-443B-B90A-69B213791705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98E8B0F-C9D9-49BE-A953-0EA1F386E9EA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C7FD9DB-99C0-431A-B3C5-2A1FECF4A6F5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-2121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863162" y="-60685"/>
            <a:ext cx="1114576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694980" y="1037261"/>
            <a:ext cx="2292027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맵 디자인</a:t>
            </a:r>
            <a:endParaRPr b="1" dirty="0">
              <a:latin typeface="+mn-ea"/>
              <a:ea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0C0016B-A367-4704-B16F-74D69EDC3757}"/>
              </a:ext>
            </a:extLst>
          </p:cNvPr>
          <p:cNvGrpSpPr/>
          <p:nvPr/>
        </p:nvGrpSpPr>
        <p:grpSpPr>
          <a:xfrm>
            <a:off x="4833619" y="812725"/>
            <a:ext cx="4086370" cy="3666777"/>
            <a:chOff x="5780881" y="1322767"/>
            <a:chExt cx="5909877" cy="5303046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F029134-E5D6-41DE-B264-63923CFE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97" b="13235"/>
            <a:stretch/>
          </p:blipFill>
          <p:spPr>
            <a:xfrm>
              <a:off x="5780883" y="1322767"/>
              <a:ext cx="5909875" cy="4097920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234D293-06CF-4883-A442-D6B705DA7419}"/>
                </a:ext>
              </a:extLst>
            </p:cNvPr>
            <p:cNvGrpSpPr/>
            <p:nvPr/>
          </p:nvGrpSpPr>
          <p:grpSpPr>
            <a:xfrm rot="21415620" flipH="1">
              <a:off x="9387317" y="2613501"/>
              <a:ext cx="788098" cy="534914"/>
              <a:chOff x="2407171" y="3047185"/>
              <a:chExt cx="2985068" cy="1885542"/>
            </a:xfrm>
          </p:grpSpPr>
          <p:sp>
            <p:nvSpPr>
              <p:cNvPr id="67" name="현 66">
                <a:extLst>
                  <a:ext uri="{FF2B5EF4-FFF2-40B4-BE49-F238E27FC236}">
                    <a16:creationId xmlns:a16="http://schemas.microsoft.com/office/drawing/2014/main" id="{3ABB3914-0280-46EB-A84B-C465B29B6BA4}"/>
                  </a:ext>
                </a:extLst>
              </p:cNvPr>
              <p:cNvSpPr/>
              <p:nvPr/>
            </p:nvSpPr>
            <p:spPr>
              <a:xfrm rot="6003223">
                <a:off x="4131300" y="3644799"/>
                <a:ext cx="1273644" cy="1240243"/>
              </a:xfrm>
              <a:prstGeom prst="chord">
                <a:avLst>
                  <a:gd name="adj1" fmla="val 4573243"/>
                  <a:gd name="adj2" fmla="val 1580605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B6758784-223F-4459-BF82-0D5232A07321}"/>
                  </a:ext>
                </a:extLst>
              </p:cNvPr>
              <p:cNvGrpSpPr/>
              <p:nvPr/>
            </p:nvGrpSpPr>
            <p:grpSpPr>
              <a:xfrm>
                <a:off x="2407171" y="3047185"/>
                <a:ext cx="2985068" cy="1885542"/>
                <a:chOff x="2407171" y="3047185"/>
                <a:chExt cx="2985068" cy="1885542"/>
              </a:xfrm>
            </p:grpSpPr>
            <p:sp>
              <p:nvSpPr>
                <p:cNvPr id="69" name="사각형: 둥근 위쪽 모서리 68">
                  <a:extLst>
                    <a:ext uri="{FF2B5EF4-FFF2-40B4-BE49-F238E27FC236}">
                      <a16:creationId xmlns:a16="http://schemas.microsoft.com/office/drawing/2014/main" id="{C3A671F9-D727-4204-94D1-BBA4F1607774}"/>
                    </a:ext>
                  </a:extLst>
                </p:cNvPr>
                <p:cNvSpPr/>
                <p:nvPr/>
              </p:nvSpPr>
              <p:spPr>
                <a:xfrm>
                  <a:off x="2766155" y="3047185"/>
                  <a:ext cx="2001670" cy="12508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사각형: 둥근 위쪽 모서리 69">
                  <a:extLst>
                    <a:ext uri="{FF2B5EF4-FFF2-40B4-BE49-F238E27FC236}">
                      <a16:creationId xmlns:a16="http://schemas.microsoft.com/office/drawing/2014/main" id="{02CC9D0F-D4EC-4DF6-91AB-22207B35A41F}"/>
                    </a:ext>
                  </a:extLst>
                </p:cNvPr>
                <p:cNvSpPr/>
                <p:nvPr/>
              </p:nvSpPr>
              <p:spPr>
                <a:xfrm>
                  <a:off x="2425634" y="3551284"/>
                  <a:ext cx="2342190" cy="946118"/>
                </a:xfrm>
                <a:prstGeom prst="round2SameRect">
                  <a:avLst>
                    <a:gd name="adj1" fmla="val 39984"/>
                    <a:gd name="adj2" fmla="val 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사각형: 둥근 위쪽 모서리 70">
                  <a:extLst>
                    <a:ext uri="{FF2B5EF4-FFF2-40B4-BE49-F238E27FC236}">
                      <a16:creationId xmlns:a16="http://schemas.microsoft.com/office/drawing/2014/main" id="{EAA7F21B-23CF-465F-AA4B-33C3E99EC4BC}"/>
                    </a:ext>
                  </a:extLst>
                </p:cNvPr>
                <p:cNvSpPr/>
                <p:nvPr/>
              </p:nvSpPr>
              <p:spPr>
                <a:xfrm>
                  <a:off x="3031268" y="3178329"/>
                  <a:ext cx="1466061" cy="61132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E5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76DB0D82-0AC3-4E77-96DC-3B978953753C}"/>
                    </a:ext>
                  </a:extLst>
                </p:cNvPr>
                <p:cNvSpPr/>
                <p:nvPr/>
              </p:nvSpPr>
              <p:spPr>
                <a:xfrm>
                  <a:off x="3764298" y="3047185"/>
                  <a:ext cx="181112" cy="84838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B65CEA65-93DA-4A2B-9CB4-761FD9BDFC46}"/>
                    </a:ext>
                  </a:extLst>
                </p:cNvPr>
                <p:cNvSpPr/>
                <p:nvPr/>
              </p:nvSpPr>
              <p:spPr>
                <a:xfrm rot="5400000">
                  <a:off x="3561634" y="2929096"/>
                  <a:ext cx="405329" cy="182405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사각형: 둥근 위쪽 모서리 73">
                  <a:extLst>
                    <a:ext uri="{FF2B5EF4-FFF2-40B4-BE49-F238E27FC236}">
                      <a16:creationId xmlns:a16="http://schemas.microsoft.com/office/drawing/2014/main" id="{1953C497-7451-486D-8BE5-C1FB69400C04}"/>
                    </a:ext>
                  </a:extLst>
                </p:cNvPr>
                <p:cNvSpPr/>
                <p:nvPr/>
              </p:nvSpPr>
              <p:spPr>
                <a:xfrm>
                  <a:off x="2407171" y="4299194"/>
                  <a:ext cx="2938578" cy="207151"/>
                </a:xfrm>
                <a:prstGeom prst="round2Same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B7DEF2A2-FCAF-4E6C-B4F6-07088B94E7BF}"/>
                    </a:ext>
                  </a:extLst>
                </p:cNvPr>
                <p:cNvSpPr/>
                <p:nvPr/>
              </p:nvSpPr>
              <p:spPr>
                <a:xfrm>
                  <a:off x="2812645" y="4234022"/>
                  <a:ext cx="566946" cy="595646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막힌 원호 75">
                  <a:extLst>
                    <a:ext uri="{FF2B5EF4-FFF2-40B4-BE49-F238E27FC236}">
                      <a16:creationId xmlns:a16="http://schemas.microsoft.com/office/drawing/2014/main" id="{3BC33420-7DFD-4F95-94CD-FA29E71660E3}"/>
                    </a:ext>
                  </a:extLst>
                </p:cNvPr>
                <p:cNvSpPr/>
                <p:nvPr/>
              </p:nvSpPr>
              <p:spPr>
                <a:xfrm>
                  <a:off x="2703426" y="4130960"/>
                  <a:ext cx="785380" cy="801767"/>
                </a:xfrm>
                <a:prstGeom prst="blockArc">
                  <a:avLst>
                    <a:gd name="adj1" fmla="val 10800000"/>
                    <a:gd name="adj2" fmla="val 21599928"/>
                    <a:gd name="adj3" fmla="val 27419"/>
                  </a:avLst>
                </a:prstGeom>
                <a:solidFill>
                  <a:srgbClr val="A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4246D3D2-325F-4831-ADCA-15F15C8126E2}"/>
                    </a:ext>
                  </a:extLst>
                </p:cNvPr>
                <p:cNvSpPr/>
                <p:nvPr/>
              </p:nvSpPr>
              <p:spPr>
                <a:xfrm>
                  <a:off x="2951810" y="4401055"/>
                  <a:ext cx="288613" cy="3032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순서도: 대체 처리 77">
                  <a:extLst>
                    <a:ext uri="{FF2B5EF4-FFF2-40B4-BE49-F238E27FC236}">
                      <a16:creationId xmlns:a16="http://schemas.microsoft.com/office/drawing/2014/main" id="{86A4667F-99B6-4C34-8B16-302163FAE80D}"/>
                    </a:ext>
                  </a:extLst>
                </p:cNvPr>
                <p:cNvSpPr/>
                <p:nvPr/>
              </p:nvSpPr>
              <p:spPr>
                <a:xfrm>
                  <a:off x="5229285" y="4013596"/>
                  <a:ext cx="162954" cy="357268"/>
                </a:xfrm>
                <a:prstGeom prst="flowChartAlternateProcess">
                  <a:avLst/>
                </a:prstGeom>
                <a:solidFill>
                  <a:srgbClr val="FFFF00"/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C18CBC5E-42A7-44FD-8AC7-5E90A90F7B89}"/>
                    </a:ext>
                  </a:extLst>
                </p:cNvPr>
                <p:cNvSpPr/>
                <p:nvPr/>
              </p:nvSpPr>
              <p:spPr>
                <a:xfrm>
                  <a:off x="4331716" y="4234022"/>
                  <a:ext cx="566946" cy="595646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막힌 원호 79">
                  <a:extLst>
                    <a:ext uri="{FF2B5EF4-FFF2-40B4-BE49-F238E27FC236}">
                      <a16:creationId xmlns:a16="http://schemas.microsoft.com/office/drawing/2014/main" id="{0624207C-EED0-4D57-9CCF-D6BE124C525B}"/>
                    </a:ext>
                  </a:extLst>
                </p:cNvPr>
                <p:cNvSpPr/>
                <p:nvPr/>
              </p:nvSpPr>
              <p:spPr>
                <a:xfrm>
                  <a:off x="4222497" y="4130960"/>
                  <a:ext cx="785380" cy="801767"/>
                </a:xfrm>
                <a:prstGeom prst="blockArc">
                  <a:avLst>
                    <a:gd name="adj1" fmla="val 10800000"/>
                    <a:gd name="adj2" fmla="val 21599928"/>
                    <a:gd name="adj3" fmla="val 27419"/>
                  </a:avLst>
                </a:prstGeom>
                <a:solidFill>
                  <a:srgbClr val="A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AF6FF8C-970E-4EE0-A03B-BBE5FBA9666B}"/>
                    </a:ext>
                  </a:extLst>
                </p:cNvPr>
                <p:cNvSpPr/>
                <p:nvPr/>
              </p:nvSpPr>
              <p:spPr>
                <a:xfrm>
                  <a:off x="4470881" y="4401055"/>
                  <a:ext cx="288613" cy="3032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AEF365D-335B-4BF5-B4C0-2A2535927672}"/>
                </a:ext>
              </a:extLst>
            </p:cNvPr>
            <p:cNvGrpSpPr/>
            <p:nvPr/>
          </p:nvGrpSpPr>
          <p:grpSpPr>
            <a:xfrm rot="9871395">
              <a:off x="10260213" y="2652649"/>
              <a:ext cx="599589" cy="242897"/>
              <a:chOff x="524782" y="4399687"/>
              <a:chExt cx="1178183" cy="477289"/>
            </a:xfrm>
            <a:solidFill>
              <a:srgbClr val="FFD937"/>
            </a:solidFill>
          </p:grpSpPr>
          <p:sp>
            <p:nvSpPr>
              <p:cNvPr id="64" name="화살표: 갈매기형 수장 63">
                <a:extLst>
                  <a:ext uri="{FF2B5EF4-FFF2-40B4-BE49-F238E27FC236}">
                    <a16:creationId xmlns:a16="http://schemas.microsoft.com/office/drawing/2014/main" id="{AF558C64-029B-4B3F-89DF-11435E88EB1C}"/>
                  </a:ext>
                </a:extLst>
              </p:cNvPr>
              <p:cNvSpPr/>
              <p:nvPr/>
            </p:nvSpPr>
            <p:spPr>
              <a:xfrm>
                <a:off x="1237810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화살표: 갈매기형 수장 64">
                <a:extLst>
                  <a:ext uri="{FF2B5EF4-FFF2-40B4-BE49-F238E27FC236}">
                    <a16:creationId xmlns:a16="http://schemas.microsoft.com/office/drawing/2014/main" id="{A83E2096-6505-4873-911A-BEF31B900770}"/>
                  </a:ext>
                </a:extLst>
              </p:cNvPr>
              <p:cNvSpPr/>
              <p:nvPr/>
            </p:nvSpPr>
            <p:spPr>
              <a:xfrm>
                <a:off x="910205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화살표: 갈매기형 수장 65">
                <a:extLst>
                  <a:ext uri="{FF2B5EF4-FFF2-40B4-BE49-F238E27FC236}">
                    <a16:creationId xmlns:a16="http://schemas.microsoft.com/office/drawing/2014/main" id="{2BE72F84-847A-47F0-B6BD-7DD14EE1EEB6}"/>
                  </a:ext>
                </a:extLst>
              </p:cNvPr>
              <p:cNvSpPr/>
              <p:nvPr/>
            </p:nvSpPr>
            <p:spPr>
              <a:xfrm>
                <a:off x="524782" y="4399687"/>
                <a:ext cx="465155" cy="477289"/>
              </a:xfrm>
              <a:prstGeom prst="chevron">
                <a:avLst>
                  <a:gd name="adj" fmla="val 61304"/>
                </a:avLst>
              </a:prstGeom>
              <a:grpFill/>
              <a:ln>
                <a:solidFill>
                  <a:srgbClr val="FFE0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C628EEB-FC2C-4EBE-87A5-37B0B9E6A32A}"/>
                </a:ext>
              </a:extLst>
            </p:cNvPr>
            <p:cNvSpPr/>
            <p:nvPr/>
          </p:nvSpPr>
          <p:spPr>
            <a:xfrm rot="682866">
              <a:off x="7932627" y="1499559"/>
              <a:ext cx="1085314" cy="653729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CAADC48-6966-4F41-A475-3E85CA313D0E}"/>
                </a:ext>
              </a:extLst>
            </p:cNvPr>
            <p:cNvSpPr/>
            <p:nvPr/>
          </p:nvSpPr>
          <p:spPr>
            <a:xfrm rot="20306662">
              <a:off x="5899088" y="4174783"/>
              <a:ext cx="1157065" cy="86372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28E4499-854A-4ADD-9F4A-F3954DDA3399}"/>
                </a:ext>
              </a:extLst>
            </p:cNvPr>
            <p:cNvSpPr/>
            <p:nvPr/>
          </p:nvSpPr>
          <p:spPr>
            <a:xfrm rot="14979518">
              <a:off x="8776934" y="2790220"/>
              <a:ext cx="602765" cy="493553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2E77A3B-4DBF-41C4-87E1-1148C2B90E90}"/>
                </a:ext>
              </a:extLst>
            </p:cNvPr>
            <p:cNvSpPr/>
            <p:nvPr/>
          </p:nvSpPr>
          <p:spPr>
            <a:xfrm>
              <a:off x="5780881" y="5897556"/>
              <a:ext cx="478841" cy="2348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9C70191-34E2-4588-898C-22511DCAA5AB}"/>
                </a:ext>
              </a:extLst>
            </p:cNvPr>
            <p:cNvSpPr/>
            <p:nvPr/>
          </p:nvSpPr>
          <p:spPr>
            <a:xfrm>
              <a:off x="5780881" y="5553265"/>
              <a:ext cx="478841" cy="234892"/>
            </a:xfrm>
            <a:prstGeom prst="rect">
              <a:avLst/>
            </a:prstGeom>
            <a:solidFill>
              <a:srgbClr val="DFB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2DAEB54-2533-44D2-BAC5-8101EF21A61D}"/>
                </a:ext>
              </a:extLst>
            </p:cNvPr>
            <p:cNvSpPr/>
            <p:nvPr/>
          </p:nvSpPr>
          <p:spPr>
            <a:xfrm>
              <a:off x="5780881" y="6241847"/>
              <a:ext cx="478841" cy="2348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48EAE9-6FE8-485C-903A-925954B80305}"/>
                </a:ext>
              </a:extLst>
            </p:cNvPr>
            <p:cNvSpPr txBox="1"/>
            <p:nvPr/>
          </p:nvSpPr>
          <p:spPr>
            <a:xfrm>
              <a:off x="6298554" y="5516822"/>
              <a:ext cx="781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레일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94A180-7408-4D40-8EB3-4EAF794CC1DD}"/>
                </a:ext>
              </a:extLst>
            </p:cNvPr>
            <p:cNvSpPr txBox="1"/>
            <p:nvPr/>
          </p:nvSpPr>
          <p:spPr>
            <a:xfrm>
              <a:off x="6298554" y="5861113"/>
              <a:ext cx="1140105" cy="445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사용자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BC5845-5CAD-4036-AA01-5D305429FEF7}"/>
                </a:ext>
              </a:extLst>
            </p:cNvPr>
            <p:cNvSpPr txBox="1"/>
            <p:nvPr/>
          </p:nvSpPr>
          <p:spPr>
            <a:xfrm>
              <a:off x="6298554" y="6180695"/>
              <a:ext cx="5128425" cy="445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특정구역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사용자에게 외부자극 부여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</p:grpSp>
      <p:sp>
        <p:nvSpPr>
          <p:cNvPr id="87" name="Google Shape;738;p42">
            <a:extLst>
              <a:ext uri="{FF2B5EF4-FFF2-40B4-BE49-F238E27FC236}">
                <a16:creationId xmlns:a16="http://schemas.microsoft.com/office/drawing/2014/main" id="{EF7320D0-E8B4-42C3-A38C-F57B4D1932EA}"/>
              </a:ext>
            </a:extLst>
          </p:cNvPr>
          <p:cNvSpPr txBox="1"/>
          <p:nvPr/>
        </p:nvSpPr>
        <p:spPr>
          <a:xfrm>
            <a:off x="198306" y="2395187"/>
            <a:ext cx="408228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외부 자극을 통한 몰입도 증가</a:t>
            </a:r>
            <a:r>
              <a:rPr lang="en-US" altLang="ko-KR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.</a:t>
            </a:r>
            <a:endParaRPr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</p:txBody>
      </p:sp>
      <p:sp>
        <p:nvSpPr>
          <p:cNvPr id="88" name="Google Shape;653;p39">
            <a:extLst>
              <a:ext uri="{FF2B5EF4-FFF2-40B4-BE49-F238E27FC236}">
                <a16:creationId xmlns:a16="http://schemas.microsoft.com/office/drawing/2014/main" id="{EE21F985-23C4-4EA6-A66F-F52D44220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62" y="3022971"/>
            <a:ext cx="3759959" cy="17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ko-KR" altLang="en-US" sz="1400" dirty="0"/>
              <a:t>특정 구역에 도달 시</a:t>
            </a:r>
            <a:r>
              <a:rPr lang="en-US" altLang="ko-KR" sz="1400" dirty="0"/>
              <a:t>, </a:t>
            </a:r>
            <a:r>
              <a:rPr lang="ko-KR" altLang="en-US" sz="1400" dirty="0"/>
              <a:t>트리거 상호작용으로      </a:t>
            </a:r>
            <a:endParaRPr lang="en-US" altLang="ko-KR" sz="1400" dirty="0"/>
          </a:p>
          <a:p>
            <a:pPr marL="139700" indent="0" algn="l"/>
            <a:r>
              <a:rPr lang="ko-KR" altLang="en-US" sz="1400" dirty="0"/>
              <a:t>각 상황에 맞는 향기자극을 사용자에게 부여</a:t>
            </a:r>
            <a:endParaRPr lang="en-US" altLang="ko-KR" sz="1400" dirty="0"/>
          </a:p>
          <a:p>
            <a:pPr marL="139700" indent="0" algn="l"/>
            <a:endParaRPr lang="en-US" altLang="ko-KR" dirty="0"/>
          </a:p>
          <a:p>
            <a:pPr marL="139700" indent="0" algn="l"/>
            <a:r>
              <a:rPr lang="ko-KR" altLang="en-US" dirty="0"/>
              <a:t>자연의 소리와 더불어</a:t>
            </a:r>
            <a:r>
              <a:rPr lang="en-US" altLang="ko-KR" dirty="0"/>
              <a:t>, </a:t>
            </a:r>
            <a:r>
              <a:rPr lang="ko-KR" altLang="en-US" dirty="0"/>
              <a:t>움직일 때 마다 </a:t>
            </a:r>
            <a:endParaRPr lang="en-US" altLang="ko-KR" dirty="0"/>
          </a:p>
          <a:p>
            <a:pPr marL="139700" indent="0" algn="l"/>
            <a:r>
              <a:rPr lang="ko-KR" altLang="en-US" dirty="0"/>
              <a:t>숲 속을 걷는 소리</a:t>
            </a:r>
            <a:endParaRPr dirty="0"/>
          </a:p>
        </p:txBody>
      </p:sp>
      <p:sp>
        <p:nvSpPr>
          <p:cNvPr id="91" name="Google Shape;660;p39">
            <a:extLst>
              <a:ext uri="{FF2B5EF4-FFF2-40B4-BE49-F238E27FC236}">
                <a16:creationId xmlns:a16="http://schemas.microsoft.com/office/drawing/2014/main" id="{355B7539-5658-4560-A355-7D16FE0BCFFB}"/>
              </a:ext>
            </a:extLst>
          </p:cNvPr>
          <p:cNvSpPr/>
          <p:nvPr/>
        </p:nvSpPr>
        <p:spPr>
          <a:xfrm rot="5400000" flipH="1">
            <a:off x="130768" y="3878483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661;p39">
            <a:extLst>
              <a:ext uri="{FF2B5EF4-FFF2-40B4-BE49-F238E27FC236}">
                <a16:creationId xmlns:a16="http://schemas.microsoft.com/office/drawing/2014/main" id="{1FAB6647-F85D-4A98-844A-4A08B1B0DC14}"/>
              </a:ext>
            </a:extLst>
          </p:cNvPr>
          <p:cNvSpPr/>
          <p:nvPr/>
        </p:nvSpPr>
        <p:spPr>
          <a:xfrm rot="5400000" flipH="1">
            <a:off x="130788" y="3187000"/>
            <a:ext cx="120658" cy="90086"/>
          </a:xfrm>
          <a:custGeom>
            <a:avLst/>
            <a:gdLst/>
            <a:ahLst/>
            <a:cxnLst/>
            <a:rect l="l" t="t" r="r" b="b"/>
            <a:pathLst>
              <a:path w="2965" h="2299" extrusionOk="0">
                <a:moveTo>
                  <a:pt x="1488" y="1"/>
                </a:moveTo>
                <a:cubicBezTo>
                  <a:pt x="0" y="1"/>
                  <a:pt x="0" y="2299"/>
                  <a:pt x="1488" y="2299"/>
                </a:cubicBezTo>
                <a:cubicBezTo>
                  <a:pt x="2965" y="2299"/>
                  <a:pt x="2965" y="1"/>
                  <a:pt x="1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A298405-6AD3-4FBD-A80D-F3F7221F4667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B8370B2-2693-46D7-8DA1-682F324A50EC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416708A5-5D92-4B54-8D13-39BFD7917B0A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93" name="Google Shape;2149;p57">
                  <a:extLst>
                    <a:ext uri="{FF2B5EF4-FFF2-40B4-BE49-F238E27FC236}">
                      <a16:creationId xmlns:a16="http://schemas.microsoft.com/office/drawing/2014/main" id="{F1C34E68-A1E3-4A6C-9692-5FE17046E488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150;p57">
                  <a:extLst>
                    <a:ext uri="{FF2B5EF4-FFF2-40B4-BE49-F238E27FC236}">
                      <a16:creationId xmlns:a16="http://schemas.microsoft.com/office/drawing/2014/main" id="{5CBFE7F2-9BE5-4D8E-80A6-0D0E3E82AC36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151;p57">
                  <a:extLst>
                    <a:ext uri="{FF2B5EF4-FFF2-40B4-BE49-F238E27FC236}">
                      <a16:creationId xmlns:a16="http://schemas.microsoft.com/office/drawing/2014/main" id="{85403CE8-FA78-40C2-A379-EA0B5B9C5C7F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B80989F-0C29-40AA-B92E-A510C613EC75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BB087AC-427A-439E-94CA-A2BD53BABE46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24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1E8327-8BB6-431C-A499-1DA29B61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25" y="322787"/>
            <a:ext cx="7709100" cy="5727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3D </a:t>
            </a:r>
            <a:r>
              <a:rPr lang="ko-KR" altLang="en-US" b="1" dirty="0">
                <a:latin typeface="+mn-ea"/>
                <a:ea typeface="+mn-ea"/>
              </a:rPr>
              <a:t>프린팅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A80EBED-4B8F-484F-804B-D166EC24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" y="2247300"/>
            <a:ext cx="2996400" cy="2223308"/>
          </a:xfrm>
          <a:prstGeom prst="rect">
            <a:avLst/>
          </a:prstGeom>
        </p:spPr>
      </p:pic>
      <p:pic>
        <p:nvPicPr>
          <p:cNvPr id="32" name="Picture 4" descr="Logo — blender.org">
            <a:extLst>
              <a:ext uri="{FF2B5EF4-FFF2-40B4-BE49-F238E27FC236}">
                <a16:creationId xmlns:a16="http://schemas.microsoft.com/office/drawing/2014/main" id="{65D70095-6E3D-4523-A904-1ED9B7E2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" y="1972814"/>
            <a:ext cx="860526" cy="2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EDA05F-911E-4E8A-9737-F7D839E33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6266" r="9751" b="6288"/>
          <a:stretch/>
        </p:blipFill>
        <p:spPr>
          <a:xfrm>
            <a:off x="3341188" y="2247299"/>
            <a:ext cx="3097937" cy="2251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BECD9F-EB8E-4EF4-B423-84B8ADF49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638" y="2247299"/>
            <a:ext cx="2221030" cy="2251317"/>
          </a:xfrm>
          <a:prstGeom prst="rect">
            <a:avLst/>
          </a:prstGeom>
        </p:spPr>
      </p:pic>
      <p:sp>
        <p:nvSpPr>
          <p:cNvPr id="37" name="Google Shape;653;p39">
            <a:extLst>
              <a:ext uri="{FF2B5EF4-FFF2-40B4-BE49-F238E27FC236}">
                <a16:creationId xmlns:a16="http://schemas.microsoft.com/office/drawing/2014/main" id="{08E109DD-27CC-41BD-91B0-3C8774EBE76E}"/>
              </a:ext>
            </a:extLst>
          </p:cNvPr>
          <p:cNvSpPr txBox="1">
            <a:spLocks/>
          </p:cNvSpPr>
          <p:nvPr/>
        </p:nvSpPr>
        <p:spPr>
          <a:xfrm>
            <a:off x="1306731" y="1086430"/>
            <a:ext cx="7837269" cy="595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서보모터를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병에 고정시키기 위해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프린터 모델링 진행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39700"/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적용 해본 결과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미니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서보모터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힘이 생각 보다 약해 분사가 원활히 되지 않았음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139700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19DCC0-9C7D-45B8-8BBE-B0DCAE77F543}"/>
              </a:ext>
            </a:extLst>
          </p:cNvPr>
          <p:cNvGrpSpPr/>
          <p:nvPr/>
        </p:nvGrpSpPr>
        <p:grpSpPr>
          <a:xfrm>
            <a:off x="1306731" y="1202536"/>
            <a:ext cx="90087" cy="326610"/>
            <a:chOff x="1639059" y="1439158"/>
            <a:chExt cx="90087" cy="326610"/>
          </a:xfrm>
        </p:grpSpPr>
        <p:sp>
          <p:nvSpPr>
            <p:cNvPr id="39" name="Google Shape;659;p39">
              <a:extLst>
                <a:ext uri="{FF2B5EF4-FFF2-40B4-BE49-F238E27FC236}">
                  <a16:creationId xmlns:a16="http://schemas.microsoft.com/office/drawing/2014/main" id="{F48F7245-F232-445C-A8A9-B86CAD6D52B1}"/>
                </a:ext>
              </a:extLst>
            </p:cNvPr>
            <p:cNvSpPr/>
            <p:nvPr/>
          </p:nvSpPr>
          <p:spPr>
            <a:xfrm rot="5400000" flipH="1">
              <a:off x="1623753" y="1660376"/>
              <a:ext cx="120699" cy="9008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1;p39">
              <a:extLst>
                <a:ext uri="{FF2B5EF4-FFF2-40B4-BE49-F238E27FC236}">
                  <a16:creationId xmlns:a16="http://schemas.microsoft.com/office/drawing/2014/main" id="{A1E432AF-6274-4AAF-B3DA-442FCDB8DE0C}"/>
                </a:ext>
              </a:extLst>
            </p:cNvPr>
            <p:cNvSpPr/>
            <p:nvPr/>
          </p:nvSpPr>
          <p:spPr>
            <a:xfrm rot="5400000" flipH="1">
              <a:off x="1623773" y="1454444"/>
              <a:ext cx="120658" cy="90086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653;p39">
            <a:extLst>
              <a:ext uri="{FF2B5EF4-FFF2-40B4-BE49-F238E27FC236}">
                <a16:creationId xmlns:a16="http://schemas.microsoft.com/office/drawing/2014/main" id="{8342AD89-CE2D-436F-9470-761969544092}"/>
              </a:ext>
            </a:extLst>
          </p:cNvPr>
          <p:cNvSpPr txBox="1">
            <a:spLocks/>
          </p:cNvSpPr>
          <p:nvPr/>
        </p:nvSpPr>
        <p:spPr>
          <a:xfrm>
            <a:off x="1559785" y="1771903"/>
            <a:ext cx="7504940" cy="58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ko-KR" altLang="en-US" dirty="0">
                <a:solidFill>
                  <a:srgbClr val="1C953F"/>
                </a:solidFill>
                <a:latin typeface="+mn-ea"/>
                <a:ea typeface="+mn-ea"/>
              </a:rPr>
              <a:t>결국 </a:t>
            </a:r>
            <a:r>
              <a:rPr lang="ko-KR" altLang="en-US" dirty="0" err="1">
                <a:solidFill>
                  <a:srgbClr val="1C953F"/>
                </a:solidFill>
                <a:latin typeface="+mn-ea"/>
                <a:ea typeface="+mn-ea"/>
              </a:rPr>
              <a:t>스텐다드</a:t>
            </a:r>
            <a:r>
              <a:rPr lang="ko-KR" altLang="en-US" dirty="0">
                <a:solidFill>
                  <a:srgbClr val="1C953F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rgbClr val="1C953F"/>
                </a:solidFill>
                <a:latin typeface="+mn-ea"/>
                <a:ea typeface="+mn-ea"/>
              </a:rPr>
              <a:t>서보모터</a:t>
            </a:r>
            <a:r>
              <a:rPr lang="ko-KR" altLang="en-US" dirty="0">
                <a:solidFill>
                  <a:srgbClr val="1C953F"/>
                </a:solidFill>
                <a:latin typeface="+mn-ea"/>
                <a:ea typeface="+mn-ea"/>
              </a:rPr>
              <a:t> 제품사용</a:t>
            </a:r>
            <a:r>
              <a:rPr lang="en-US" altLang="ko-KR" dirty="0">
                <a:solidFill>
                  <a:srgbClr val="1C953F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1C953F"/>
                </a:solidFill>
                <a:latin typeface="+mn-ea"/>
                <a:ea typeface="+mn-ea"/>
              </a:rPr>
              <a:t>그리고 위치를 조정</a:t>
            </a:r>
            <a:r>
              <a:rPr lang="en-US" altLang="ko-KR" dirty="0">
                <a:solidFill>
                  <a:srgbClr val="1C953F"/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rgbClr val="1C953F"/>
                </a:solidFill>
              </a:rPr>
              <a:t>모델링 한 것은 쓰이지 않았음</a:t>
            </a:r>
            <a:r>
              <a:rPr lang="en-US" altLang="ko-KR" dirty="0">
                <a:solidFill>
                  <a:srgbClr val="1C953F"/>
                </a:solidFill>
              </a:rPr>
              <a:t>.</a:t>
            </a:r>
          </a:p>
          <a:p>
            <a:pPr marL="139700"/>
            <a:endParaRPr lang="en-US" altLang="ko-KR" dirty="0"/>
          </a:p>
        </p:txBody>
      </p: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A078E79C-1342-465D-9FB9-3C38550022A0}"/>
              </a:ext>
            </a:extLst>
          </p:cNvPr>
          <p:cNvSpPr/>
          <p:nvPr/>
        </p:nvSpPr>
        <p:spPr>
          <a:xfrm rot="5400000">
            <a:off x="1509474" y="1811242"/>
            <a:ext cx="272965" cy="172343"/>
          </a:xfrm>
          <a:prstGeom prst="bentUpArrow">
            <a:avLst>
              <a:gd name="adj1" fmla="val 25000"/>
              <a:gd name="adj2" fmla="val 41430"/>
              <a:gd name="adj3" fmla="val 50000"/>
            </a:avLst>
          </a:prstGeom>
          <a:solidFill>
            <a:srgbClr val="FFC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5BA2CD-C464-4A1D-A62C-56C74937128B}"/>
              </a:ext>
            </a:extLst>
          </p:cNvPr>
          <p:cNvSpPr txBox="1"/>
          <p:nvPr/>
        </p:nvSpPr>
        <p:spPr>
          <a:xfrm>
            <a:off x="0" y="4589881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>
                <a:latin typeface="+mn-ea"/>
                <a:ea typeface="+mn-ea"/>
              </a:rPr>
              <a:t>사진</a:t>
            </a:r>
            <a:r>
              <a:rPr lang="en-US" altLang="ko-KR" sz="900" dirty="0">
                <a:latin typeface="+mn-ea"/>
                <a:ea typeface="+mn-ea"/>
              </a:rPr>
              <a:t>1&gt;</a:t>
            </a:r>
            <a:r>
              <a:rPr lang="ko-KR" altLang="en-US" sz="900" dirty="0">
                <a:latin typeface="+mn-ea"/>
                <a:ea typeface="+mn-ea"/>
              </a:rPr>
              <a:t>직접 </a:t>
            </a:r>
            <a:r>
              <a:rPr lang="en-US" altLang="ko-KR" sz="900" dirty="0">
                <a:latin typeface="+mn-ea"/>
                <a:ea typeface="+mn-ea"/>
              </a:rPr>
              <a:t>3D </a:t>
            </a:r>
            <a:r>
              <a:rPr lang="ko-KR" altLang="en-US" sz="900" dirty="0">
                <a:latin typeface="+mn-ea"/>
                <a:ea typeface="+mn-ea"/>
              </a:rPr>
              <a:t>프린터 모델링한 파일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8E38E8-9011-4364-A79F-7D575039F150}"/>
              </a:ext>
            </a:extLst>
          </p:cNvPr>
          <p:cNvSpPr txBox="1"/>
          <p:nvPr/>
        </p:nvSpPr>
        <p:spPr>
          <a:xfrm>
            <a:off x="3339138" y="4589881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>
                <a:latin typeface="+mn-ea"/>
                <a:ea typeface="+mn-ea"/>
              </a:rPr>
              <a:t>사진</a:t>
            </a:r>
            <a:r>
              <a:rPr lang="en-US" altLang="ko-KR" sz="900" dirty="0">
                <a:latin typeface="+mn-ea"/>
                <a:ea typeface="+mn-ea"/>
              </a:rPr>
              <a:t>2&gt;3D</a:t>
            </a:r>
            <a:r>
              <a:rPr lang="ko-KR" altLang="en-US" sz="900" dirty="0">
                <a:latin typeface="+mn-ea"/>
                <a:ea typeface="+mn-ea"/>
              </a:rPr>
              <a:t>프린터 후 적용 모습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9A1D56-A96F-4FBC-8D0C-823AE4F11797}"/>
              </a:ext>
            </a:extLst>
          </p:cNvPr>
          <p:cNvSpPr txBox="1"/>
          <p:nvPr/>
        </p:nvSpPr>
        <p:spPr>
          <a:xfrm>
            <a:off x="6704638" y="4589881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>
                <a:latin typeface="+mn-ea"/>
                <a:ea typeface="+mn-ea"/>
              </a:rPr>
              <a:t>사진</a:t>
            </a:r>
            <a:r>
              <a:rPr lang="en-US" altLang="ko-KR" sz="900" dirty="0">
                <a:latin typeface="+mn-ea"/>
                <a:ea typeface="+mn-ea"/>
              </a:rPr>
              <a:t>3&gt; </a:t>
            </a:r>
            <a:r>
              <a:rPr lang="ko-KR" altLang="en-US" sz="900" dirty="0">
                <a:latin typeface="+mn-ea"/>
                <a:ea typeface="+mn-ea"/>
              </a:rPr>
              <a:t>실제 </a:t>
            </a:r>
            <a:r>
              <a:rPr lang="ko-KR" altLang="en-US" sz="900" dirty="0" err="1">
                <a:latin typeface="+mn-ea"/>
                <a:ea typeface="+mn-ea"/>
              </a:rPr>
              <a:t>서보모터</a:t>
            </a:r>
            <a:r>
              <a:rPr lang="ko-KR" altLang="en-US" sz="900" dirty="0">
                <a:latin typeface="+mn-ea"/>
                <a:ea typeface="+mn-ea"/>
              </a:rPr>
              <a:t> 고정 모습</a:t>
            </a:r>
            <a:endParaRPr lang="en-US" altLang="ko-KR" sz="900" dirty="0">
              <a:latin typeface="+mn-ea"/>
              <a:ea typeface="+mn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C13BF9-482D-43E1-8E1E-7E38F2097A80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BDAF85-6606-465E-A410-6EE57E721926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1E9DC8E-A877-4D3A-A530-ABEC543D7227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53" name="Google Shape;2149;p57">
                  <a:extLst>
                    <a:ext uri="{FF2B5EF4-FFF2-40B4-BE49-F238E27FC236}">
                      <a16:creationId xmlns:a16="http://schemas.microsoft.com/office/drawing/2014/main" id="{0DD3A266-3910-48A5-8C96-D39DF0C55BF6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150;p57">
                  <a:extLst>
                    <a:ext uri="{FF2B5EF4-FFF2-40B4-BE49-F238E27FC236}">
                      <a16:creationId xmlns:a16="http://schemas.microsoft.com/office/drawing/2014/main" id="{593FF6A8-BBE3-4948-9147-4572A08C712F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151;p57">
                  <a:extLst>
                    <a:ext uri="{FF2B5EF4-FFF2-40B4-BE49-F238E27FC236}">
                      <a16:creationId xmlns:a16="http://schemas.microsoft.com/office/drawing/2014/main" id="{FCA08E66-6998-4EFD-A1E2-06D67CA0A834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21EDCF-F68A-4CE9-91F4-7A8B0EB9AB0D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F187D9A-CC5D-49CF-BB41-5CF84D53EB89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511;p36">
            <a:extLst>
              <a:ext uri="{FF2B5EF4-FFF2-40B4-BE49-F238E27FC236}">
                <a16:creationId xmlns:a16="http://schemas.microsoft.com/office/drawing/2014/main" id="{94167C04-BF1B-4217-B4D6-29D27E2FBD98}"/>
              </a:ext>
            </a:extLst>
          </p:cNvPr>
          <p:cNvSpPr/>
          <p:nvPr/>
        </p:nvSpPr>
        <p:spPr>
          <a:xfrm rot="21215031">
            <a:off x="4215522" y="900853"/>
            <a:ext cx="4328670" cy="3685372"/>
          </a:xfrm>
          <a:custGeom>
            <a:avLst/>
            <a:gdLst/>
            <a:ahLst/>
            <a:cxnLst/>
            <a:rect l="l" t="t" r="r" b="b"/>
            <a:pathLst>
              <a:path w="151103" h="99159" extrusionOk="0">
                <a:moveTo>
                  <a:pt x="80976" y="0"/>
                </a:moveTo>
                <a:cubicBezTo>
                  <a:pt x="80204" y="0"/>
                  <a:pt x="79434" y="12"/>
                  <a:pt x="78665" y="36"/>
                </a:cubicBezTo>
                <a:cubicBezTo>
                  <a:pt x="73998" y="179"/>
                  <a:pt x="69664" y="929"/>
                  <a:pt x="65295" y="1727"/>
                </a:cubicBezTo>
                <a:cubicBezTo>
                  <a:pt x="60520" y="2156"/>
                  <a:pt x="55722" y="2560"/>
                  <a:pt x="50912" y="2894"/>
                </a:cubicBezTo>
                <a:cubicBezTo>
                  <a:pt x="47459" y="3132"/>
                  <a:pt x="44006" y="3394"/>
                  <a:pt x="40613" y="3799"/>
                </a:cubicBezTo>
                <a:cubicBezTo>
                  <a:pt x="39833" y="3747"/>
                  <a:pt x="39057" y="3709"/>
                  <a:pt x="38304" y="3709"/>
                </a:cubicBezTo>
                <a:cubicBezTo>
                  <a:pt x="36286" y="3709"/>
                  <a:pt x="34441" y="3980"/>
                  <a:pt x="33183" y="4977"/>
                </a:cubicBezTo>
                <a:cubicBezTo>
                  <a:pt x="32433" y="5132"/>
                  <a:pt x="31695" y="5299"/>
                  <a:pt x="30957" y="5477"/>
                </a:cubicBezTo>
                <a:cubicBezTo>
                  <a:pt x="16300" y="9013"/>
                  <a:pt x="6763" y="18491"/>
                  <a:pt x="3406" y="29647"/>
                </a:cubicBezTo>
                <a:cubicBezTo>
                  <a:pt x="1" y="40994"/>
                  <a:pt x="3084" y="54281"/>
                  <a:pt x="9514" y="65723"/>
                </a:cubicBezTo>
                <a:cubicBezTo>
                  <a:pt x="15038" y="75545"/>
                  <a:pt x="24087" y="84308"/>
                  <a:pt x="36303" y="90226"/>
                </a:cubicBezTo>
                <a:cubicBezTo>
                  <a:pt x="49235" y="96492"/>
                  <a:pt x="65296" y="99158"/>
                  <a:pt x="79683" y="99158"/>
                </a:cubicBezTo>
                <a:cubicBezTo>
                  <a:pt x="80303" y="99158"/>
                  <a:pt x="80921" y="99153"/>
                  <a:pt x="81535" y="99144"/>
                </a:cubicBezTo>
                <a:cubicBezTo>
                  <a:pt x="97203" y="98894"/>
                  <a:pt x="111693" y="94834"/>
                  <a:pt x="123826" y="88571"/>
                </a:cubicBezTo>
                <a:cubicBezTo>
                  <a:pt x="135780" y="82415"/>
                  <a:pt x="144757" y="73474"/>
                  <a:pt x="148031" y="62472"/>
                </a:cubicBezTo>
                <a:cubicBezTo>
                  <a:pt x="151103" y="52126"/>
                  <a:pt x="148198" y="40232"/>
                  <a:pt x="142185" y="29826"/>
                </a:cubicBezTo>
                <a:cubicBezTo>
                  <a:pt x="138304" y="23099"/>
                  <a:pt x="132541" y="16872"/>
                  <a:pt x="124993" y="11954"/>
                </a:cubicBezTo>
                <a:cubicBezTo>
                  <a:pt x="116206" y="6227"/>
                  <a:pt x="105562" y="3084"/>
                  <a:pt x="94786" y="1215"/>
                </a:cubicBezTo>
                <a:cubicBezTo>
                  <a:pt x="90180" y="420"/>
                  <a:pt x="85557" y="0"/>
                  <a:pt x="80976" y="0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402289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9924" y="2573725"/>
            <a:ext cx="3202008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시연</a:t>
            </a:r>
            <a:endParaRPr b="1" dirty="0">
              <a:latin typeface="+mn-ea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B01656-75A1-4F6A-B2B0-3DE06E04D165}"/>
              </a:ext>
            </a:extLst>
          </p:cNvPr>
          <p:cNvGrpSpPr/>
          <p:nvPr/>
        </p:nvGrpSpPr>
        <p:grpSpPr>
          <a:xfrm>
            <a:off x="1608664" y="2454243"/>
            <a:ext cx="619372" cy="77476"/>
            <a:chOff x="1608664" y="2454243"/>
            <a:chExt cx="619372" cy="77476"/>
          </a:xfrm>
        </p:grpSpPr>
        <p:sp>
          <p:nvSpPr>
            <p:cNvPr id="544" name="Google Shape;544;p36"/>
            <p:cNvSpPr/>
            <p:nvPr/>
          </p:nvSpPr>
          <p:spPr>
            <a:xfrm flipH="1">
              <a:off x="1779186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flipH="1">
              <a:off x="195493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flipH="1">
              <a:off x="1608664" y="2454243"/>
              <a:ext cx="99921" cy="77476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545;p36">
              <a:extLst>
                <a:ext uri="{FF2B5EF4-FFF2-40B4-BE49-F238E27FC236}">
                  <a16:creationId xmlns:a16="http://schemas.microsoft.com/office/drawing/2014/main" id="{86E0BD81-6A8B-46AB-82F3-60370448E209}"/>
                </a:ext>
              </a:extLst>
            </p:cNvPr>
            <p:cNvSpPr/>
            <p:nvPr/>
          </p:nvSpPr>
          <p:spPr>
            <a:xfrm flipH="1">
              <a:off x="212808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0F05328-9642-449D-82F5-5E4AE43ECAFB}"/>
              </a:ext>
            </a:extLst>
          </p:cNvPr>
          <p:cNvGrpSpPr/>
          <p:nvPr/>
        </p:nvGrpSpPr>
        <p:grpSpPr>
          <a:xfrm>
            <a:off x="-3443" y="4590510"/>
            <a:ext cx="1441935" cy="600933"/>
            <a:chOff x="66675" y="4389184"/>
            <a:chExt cx="1441935" cy="600933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FC171A1-83D5-4EBE-83F1-908428B7BF24}"/>
                </a:ext>
              </a:extLst>
            </p:cNvPr>
            <p:cNvGrpSpPr/>
            <p:nvPr/>
          </p:nvGrpSpPr>
          <p:grpSpPr>
            <a:xfrm>
              <a:off x="1060523" y="4389184"/>
              <a:ext cx="271417" cy="486374"/>
              <a:chOff x="323304" y="1370828"/>
              <a:chExt cx="327986" cy="587743"/>
            </a:xfrm>
          </p:grpSpPr>
          <p:sp>
            <p:nvSpPr>
              <p:cNvPr id="120" name="Google Shape;2149;p57">
                <a:extLst>
                  <a:ext uri="{FF2B5EF4-FFF2-40B4-BE49-F238E27FC236}">
                    <a16:creationId xmlns:a16="http://schemas.microsoft.com/office/drawing/2014/main" id="{F7FA5FE8-AF55-4560-8B2D-1F1658D5BDE6}"/>
                  </a:ext>
                </a:extLst>
              </p:cNvPr>
              <p:cNvSpPr/>
              <p:nvPr/>
            </p:nvSpPr>
            <p:spPr>
              <a:xfrm>
                <a:off x="452364" y="1683606"/>
                <a:ext cx="91492" cy="274965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25873" extrusionOk="0">
                    <a:moveTo>
                      <a:pt x="4442" y="0"/>
                    </a:moveTo>
                    <a:cubicBezTo>
                      <a:pt x="3572" y="929"/>
                      <a:pt x="3358" y="1512"/>
                      <a:pt x="2477" y="2429"/>
                    </a:cubicBezTo>
                    <a:cubicBezTo>
                      <a:pt x="3656" y="10287"/>
                      <a:pt x="2787" y="18443"/>
                      <a:pt x="0" y="25873"/>
                    </a:cubicBezTo>
                    <a:cubicBezTo>
                      <a:pt x="2858" y="25539"/>
                      <a:pt x="5727" y="25289"/>
                      <a:pt x="8609" y="25134"/>
                    </a:cubicBezTo>
                    <a:cubicBezTo>
                      <a:pt x="6037" y="17895"/>
                      <a:pt x="5263" y="10025"/>
                      <a:pt x="6406" y="2429"/>
                    </a:cubicBezTo>
                    <a:cubicBezTo>
                      <a:pt x="5525" y="1512"/>
                      <a:pt x="5311" y="929"/>
                      <a:pt x="4442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50;p57">
                <a:extLst>
                  <a:ext uri="{FF2B5EF4-FFF2-40B4-BE49-F238E27FC236}">
                    <a16:creationId xmlns:a16="http://schemas.microsoft.com/office/drawing/2014/main" id="{DD20179A-D060-400F-8305-242AF9418888}"/>
                  </a:ext>
                </a:extLst>
              </p:cNvPr>
              <p:cNvSpPr/>
              <p:nvPr/>
            </p:nvSpPr>
            <p:spPr>
              <a:xfrm>
                <a:off x="323304" y="1370828"/>
                <a:ext cx="327986" cy="379094"/>
              </a:xfrm>
              <a:custGeom>
                <a:avLst/>
                <a:gdLst/>
                <a:ahLst/>
                <a:cxnLst/>
                <a:rect l="l" t="t" r="r" b="b"/>
                <a:pathLst>
                  <a:path w="30862" h="35671" extrusionOk="0">
                    <a:moveTo>
                      <a:pt x="15673" y="0"/>
                    </a:moveTo>
                    <a:cubicBezTo>
                      <a:pt x="14673" y="0"/>
                      <a:pt x="13552" y="301"/>
                      <a:pt x="12847" y="868"/>
                    </a:cubicBezTo>
                    <a:cubicBezTo>
                      <a:pt x="12678" y="846"/>
                      <a:pt x="12507" y="835"/>
                      <a:pt x="12337" y="835"/>
                    </a:cubicBezTo>
                    <a:cubicBezTo>
                      <a:pt x="10961" y="835"/>
                      <a:pt x="9585" y="1546"/>
                      <a:pt x="8823" y="2690"/>
                    </a:cubicBezTo>
                    <a:cubicBezTo>
                      <a:pt x="7953" y="3988"/>
                      <a:pt x="7894" y="5762"/>
                      <a:pt x="8656" y="7119"/>
                    </a:cubicBezTo>
                    <a:cubicBezTo>
                      <a:pt x="7013" y="7464"/>
                      <a:pt x="5298" y="7833"/>
                      <a:pt x="4251" y="9167"/>
                    </a:cubicBezTo>
                    <a:cubicBezTo>
                      <a:pt x="3203" y="10489"/>
                      <a:pt x="2977" y="12548"/>
                      <a:pt x="4084" y="13822"/>
                    </a:cubicBezTo>
                    <a:cubicBezTo>
                      <a:pt x="2250" y="14525"/>
                      <a:pt x="857" y="16084"/>
                      <a:pt x="429" y="18001"/>
                    </a:cubicBezTo>
                    <a:cubicBezTo>
                      <a:pt x="0" y="19918"/>
                      <a:pt x="595" y="22038"/>
                      <a:pt x="1965" y="23454"/>
                    </a:cubicBezTo>
                    <a:cubicBezTo>
                      <a:pt x="1944" y="23453"/>
                      <a:pt x="1924" y="23452"/>
                      <a:pt x="1903" y="23452"/>
                    </a:cubicBezTo>
                    <a:cubicBezTo>
                      <a:pt x="1004" y="23452"/>
                      <a:pt x="558" y="24987"/>
                      <a:pt x="464" y="25907"/>
                    </a:cubicBezTo>
                    <a:cubicBezTo>
                      <a:pt x="274" y="27622"/>
                      <a:pt x="1000" y="29419"/>
                      <a:pt x="2334" y="30527"/>
                    </a:cubicBezTo>
                    <a:cubicBezTo>
                      <a:pt x="3279" y="31311"/>
                      <a:pt x="4505" y="31731"/>
                      <a:pt x="5728" y="31731"/>
                    </a:cubicBezTo>
                    <a:cubicBezTo>
                      <a:pt x="6231" y="31731"/>
                      <a:pt x="6733" y="31661"/>
                      <a:pt x="7215" y="31515"/>
                    </a:cubicBezTo>
                    <a:lnTo>
                      <a:pt x="7215" y="31515"/>
                    </a:lnTo>
                    <a:cubicBezTo>
                      <a:pt x="6930" y="32158"/>
                      <a:pt x="6834" y="33337"/>
                      <a:pt x="7239" y="33920"/>
                    </a:cubicBezTo>
                    <a:cubicBezTo>
                      <a:pt x="7615" y="34479"/>
                      <a:pt x="8417" y="34983"/>
                      <a:pt x="9101" y="34983"/>
                    </a:cubicBezTo>
                    <a:cubicBezTo>
                      <a:pt x="9132" y="34983"/>
                      <a:pt x="9162" y="34982"/>
                      <a:pt x="9192" y="34980"/>
                    </a:cubicBezTo>
                    <a:cubicBezTo>
                      <a:pt x="9986" y="35449"/>
                      <a:pt x="10872" y="35671"/>
                      <a:pt x="11762" y="35671"/>
                    </a:cubicBezTo>
                    <a:cubicBezTo>
                      <a:pt x="13061" y="35671"/>
                      <a:pt x="14368" y="35199"/>
                      <a:pt x="15407" y="34337"/>
                    </a:cubicBezTo>
                    <a:cubicBezTo>
                      <a:pt x="16134" y="34787"/>
                      <a:pt x="16958" y="34996"/>
                      <a:pt x="17788" y="34996"/>
                    </a:cubicBezTo>
                    <a:cubicBezTo>
                      <a:pt x="19349" y="34996"/>
                      <a:pt x="20928" y="34254"/>
                      <a:pt x="21908" y="32979"/>
                    </a:cubicBezTo>
                    <a:cubicBezTo>
                      <a:pt x="22496" y="33218"/>
                      <a:pt x="23131" y="33336"/>
                      <a:pt x="23766" y="33336"/>
                    </a:cubicBezTo>
                    <a:cubicBezTo>
                      <a:pt x="24559" y="33336"/>
                      <a:pt x="25351" y="33152"/>
                      <a:pt x="26051" y="32789"/>
                    </a:cubicBezTo>
                    <a:cubicBezTo>
                      <a:pt x="27325" y="32134"/>
                      <a:pt x="28373" y="30610"/>
                      <a:pt x="28718" y="29217"/>
                    </a:cubicBezTo>
                    <a:cubicBezTo>
                      <a:pt x="29897" y="28538"/>
                      <a:pt x="30706" y="27241"/>
                      <a:pt x="30778" y="25883"/>
                    </a:cubicBezTo>
                    <a:cubicBezTo>
                      <a:pt x="30861" y="24514"/>
                      <a:pt x="30040" y="23014"/>
                      <a:pt x="28944" y="22204"/>
                    </a:cubicBezTo>
                    <a:cubicBezTo>
                      <a:pt x="29813" y="20942"/>
                      <a:pt x="30087" y="19275"/>
                      <a:pt x="29659" y="17799"/>
                    </a:cubicBezTo>
                    <a:cubicBezTo>
                      <a:pt x="29218" y="16323"/>
                      <a:pt x="28218" y="15120"/>
                      <a:pt x="26801" y="14525"/>
                    </a:cubicBezTo>
                    <a:cubicBezTo>
                      <a:pt x="27623" y="11727"/>
                      <a:pt x="26372" y="8357"/>
                      <a:pt x="23658" y="7274"/>
                    </a:cubicBezTo>
                    <a:cubicBezTo>
                      <a:pt x="24170" y="6000"/>
                      <a:pt x="23836" y="4428"/>
                      <a:pt x="22836" y="3488"/>
                    </a:cubicBezTo>
                    <a:cubicBezTo>
                      <a:pt x="22042" y="2732"/>
                      <a:pt x="21023" y="1960"/>
                      <a:pt x="20012" y="1960"/>
                    </a:cubicBezTo>
                    <a:cubicBezTo>
                      <a:pt x="19749" y="1960"/>
                      <a:pt x="19486" y="2012"/>
                      <a:pt x="19229" y="2130"/>
                    </a:cubicBezTo>
                    <a:cubicBezTo>
                      <a:pt x="18693" y="1094"/>
                      <a:pt x="17669" y="321"/>
                      <a:pt x="16526" y="82"/>
                    </a:cubicBezTo>
                    <a:cubicBezTo>
                      <a:pt x="16262" y="27"/>
                      <a:pt x="15973" y="0"/>
                      <a:pt x="15673" y="0"/>
                    </a:cubicBezTo>
                    <a:close/>
                  </a:path>
                </a:pathLst>
              </a:custGeom>
              <a:solidFill>
                <a:srgbClr val="7DBD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51;p57">
                <a:extLst>
                  <a:ext uri="{FF2B5EF4-FFF2-40B4-BE49-F238E27FC236}">
                    <a16:creationId xmlns:a16="http://schemas.microsoft.com/office/drawing/2014/main" id="{7FE929C0-BFF6-4147-9219-AADED89CF3A5}"/>
                  </a:ext>
                </a:extLst>
              </p:cNvPr>
              <p:cNvSpPr/>
              <p:nvPr/>
            </p:nvSpPr>
            <p:spPr>
              <a:xfrm>
                <a:off x="413893" y="1370860"/>
                <a:ext cx="237397" cy="369826"/>
              </a:xfrm>
              <a:custGeom>
                <a:avLst/>
                <a:gdLst/>
                <a:ahLst/>
                <a:cxnLst/>
                <a:rect l="l" t="t" r="r" b="b"/>
                <a:pathLst>
                  <a:path w="22338" h="34799" extrusionOk="0">
                    <a:moveTo>
                      <a:pt x="7202" y="1"/>
                    </a:moveTo>
                    <a:cubicBezTo>
                      <a:pt x="7055" y="1"/>
                      <a:pt x="6904" y="8"/>
                      <a:pt x="6752" y="20"/>
                    </a:cubicBezTo>
                    <a:cubicBezTo>
                      <a:pt x="8002" y="984"/>
                      <a:pt x="8752" y="2627"/>
                      <a:pt x="8550" y="4211"/>
                    </a:cubicBezTo>
                    <a:cubicBezTo>
                      <a:pt x="8762" y="4109"/>
                      <a:pt x="8976" y="4063"/>
                      <a:pt x="9188" y="4063"/>
                    </a:cubicBezTo>
                    <a:cubicBezTo>
                      <a:pt x="9569" y="4063"/>
                      <a:pt x="9943" y="4212"/>
                      <a:pt x="10288" y="4449"/>
                    </a:cubicBezTo>
                    <a:cubicBezTo>
                      <a:pt x="10836" y="4818"/>
                      <a:pt x="11157" y="5485"/>
                      <a:pt x="11110" y="6152"/>
                    </a:cubicBezTo>
                    <a:cubicBezTo>
                      <a:pt x="9967" y="6187"/>
                      <a:pt x="8681" y="7152"/>
                      <a:pt x="8383" y="8259"/>
                    </a:cubicBezTo>
                    <a:cubicBezTo>
                      <a:pt x="8781" y="7871"/>
                      <a:pt x="9371" y="7691"/>
                      <a:pt x="9943" y="7691"/>
                    </a:cubicBezTo>
                    <a:cubicBezTo>
                      <a:pt x="10055" y="7691"/>
                      <a:pt x="10167" y="7698"/>
                      <a:pt x="10276" y="7711"/>
                    </a:cubicBezTo>
                    <a:cubicBezTo>
                      <a:pt x="10943" y="7795"/>
                      <a:pt x="11550" y="8200"/>
                      <a:pt x="11895" y="8771"/>
                    </a:cubicBezTo>
                    <a:cubicBezTo>
                      <a:pt x="10967" y="9092"/>
                      <a:pt x="10002" y="10200"/>
                      <a:pt x="9740" y="11152"/>
                    </a:cubicBezTo>
                    <a:cubicBezTo>
                      <a:pt x="10258" y="10826"/>
                      <a:pt x="10885" y="10669"/>
                      <a:pt x="11517" y="10669"/>
                    </a:cubicBezTo>
                    <a:cubicBezTo>
                      <a:pt x="12384" y="10669"/>
                      <a:pt x="13259" y="10964"/>
                      <a:pt x="13872" y="11521"/>
                    </a:cubicBezTo>
                    <a:cubicBezTo>
                      <a:pt x="12181" y="11736"/>
                      <a:pt x="10717" y="13664"/>
                      <a:pt x="10764" y="15367"/>
                    </a:cubicBezTo>
                    <a:cubicBezTo>
                      <a:pt x="10238" y="15040"/>
                      <a:pt x="9551" y="14912"/>
                      <a:pt x="8860" y="14912"/>
                    </a:cubicBezTo>
                    <a:cubicBezTo>
                      <a:pt x="8317" y="14912"/>
                      <a:pt x="7771" y="14991"/>
                      <a:pt x="7300" y="15117"/>
                    </a:cubicBezTo>
                    <a:cubicBezTo>
                      <a:pt x="6228" y="15403"/>
                      <a:pt x="5287" y="16153"/>
                      <a:pt x="4775" y="17141"/>
                    </a:cubicBezTo>
                    <a:cubicBezTo>
                      <a:pt x="5134" y="16800"/>
                      <a:pt x="5550" y="16684"/>
                      <a:pt x="6010" y="16684"/>
                    </a:cubicBezTo>
                    <a:cubicBezTo>
                      <a:pt x="6176" y="16684"/>
                      <a:pt x="6348" y="16699"/>
                      <a:pt x="6526" y="16724"/>
                    </a:cubicBezTo>
                    <a:cubicBezTo>
                      <a:pt x="7180" y="16820"/>
                      <a:pt x="7788" y="17236"/>
                      <a:pt x="8133" y="17820"/>
                    </a:cubicBezTo>
                    <a:cubicBezTo>
                      <a:pt x="8126" y="17820"/>
                      <a:pt x="8118" y="17820"/>
                      <a:pt x="8111" y="17820"/>
                    </a:cubicBezTo>
                    <a:cubicBezTo>
                      <a:pt x="6782" y="17820"/>
                      <a:pt x="5214" y="18875"/>
                      <a:pt x="4787" y="20130"/>
                    </a:cubicBezTo>
                    <a:cubicBezTo>
                      <a:pt x="5282" y="19865"/>
                      <a:pt x="5831" y="19739"/>
                      <a:pt x="6381" y="19739"/>
                    </a:cubicBezTo>
                    <a:cubicBezTo>
                      <a:pt x="7340" y="19739"/>
                      <a:pt x="8302" y="20120"/>
                      <a:pt x="8990" y="20808"/>
                    </a:cubicBezTo>
                    <a:cubicBezTo>
                      <a:pt x="9550" y="20106"/>
                      <a:pt x="10645" y="19927"/>
                      <a:pt x="11550" y="19880"/>
                    </a:cubicBezTo>
                    <a:cubicBezTo>
                      <a:pt x="11603" y="19877"/>
                      <a:pt x="11656" y="19875"/>
                      <a:pt x="11709" y="19875"/>
                    </a:cubicBezTo>
                    <a:cubicBezTo>
                      <a:pt x="12549" y="19875"/>
                      <a:pt x="13385" y="20227"/>
                      <a:pt x="13979" y="20832"/>
                    </a:cubicBezTo>
                    <a:cubicBezTo>
                      <a:pt x="12288" y="20963"/>
                      <a:pt x="10717" y="22308"/>
                      <a:pt x="9907" y="23785"/>
                    </a:cubicBezTo>
                    <a:cubicBezTo>
                      <a:pt x="10359" y="23574"/>
                      <a:pt x="10850" y="23477"/>
                      <a:pt x="11346" y="23477"/>
                    </a:cubicBezTo>
                    <a:cubicBezTo>
                      <a:pt x="12732" y="23477"/>
                      <a:pt x="14166" y="24232"/>
                      <a:pt x="14955" y="25380"/>
                    </a:cubicBezTo>
                    <a:cubicBezTo>
                      <a:pt x="14758" y="25330"/>
                      <a:pt x="14556" y="25307"/>
                      <a:pt x="14353" y="25307"/>
                    </a:cubicBezTo>
                    <a:cubicBezTo>
                      <a:pt x="13151" y="25307"/>
                      <a:pt x="11906" y="26127"/>
                      <a:pt x="11193" y="27095"/>
                    </a:cubicBezTo>
                    <a:cubicBezTo>
                      <a:pt x="10324" y="26178"/>
                      <a:pt x="8883" y="25571"/>
                      <a:pt x="7621" y="25523"/>
                    </a:cubicBezTo>
                    <a:cubicBezTo>
                      <a:pt x="7560" y="25521"/>
                      <a:pt x="7499" y="25520"/>
                      <a:pt x="7438" y="25520"/>
                    </a:cubicBezTo>
                    <a:cubicBezTo>
                      <a:pt x="6226" y="25520"/>
                      <a:pt x="5027" y="25968"/>
                      <a:pt x="4121" y="26773"/>
                    </a:cubicBezTo>
                    <a:cubicBezTo>
                      <a:pt x="3796" y="26272"/>
                      <a:pt x="3211" y="26089"/>
                      <a:pt x="2608" y="26089"/>
                    </a:cubicBezTo>
                    <a:cubicBezTo>
                      <a:pt x="2437" y="26089"/>
                      <a:pt x="2265" y="26104"/>
                      <a:pt x="2096" y="26130"/>
                    </a:cubicBezTo>
                    <a:cubicBezTo>
                      <a:pt x="1346" y="26249"/>
                      <a:pt x="668" y="26654"/>
                      <a:pt x="1" y="27059"/>
                    </a:cubicBezTo>
                    <a:cubicBezTo>
                      <a:pt x="172" y="27022"/>
                      <a:pt x="344" y="27004"/>
                      <a:pt x="517" y="27004"/>
                    </a:cubicBezTo>
                    <a:cubicBezTo>
                      <a:pt x="1779" y="27004"/>
                      <a:pt x="3038" y="27953"/>
                      <a:pt x="3394" y="29178"/>
                    </a:cubicBezTo>
                    <a:cubicBezTo>
                      <a:pt x="3837" y="28870"/>
                      <a:pt x="4564" y="28740"/>
                      <a:pt x="5236" y="28740"/>
                    </a:cubicBezTo>
                    <a:cubicBezTo>
                      <a:pt x="5575" y="28740"/>
                      <a:pt x="5901" y="28773"/>
                      <a:pt x="6168" y="28833"/>
                    </a:cubicBezTo>
                    <a:cubicBezTo>
                      <a:pt x="6954" y="29012"/>
                      <a:pt x="7657" y="29535"/>
                      <a:pt x="8062" y="30238"/>
                    </a:cubicBezTo>
                    <a:cubicBezTo>
                      <a:pt x="8000" y="30235"/>
                      <a:pt x="7938" y="30233"/>
                      <a:pt x="7876" y="30233"/>
                    </a:cubicBezTo>
                    <a:cubicBezTo>
                      <a:pt x="6215" y="30233"/>
                      <a:pt x="4315" y="31291"/>
                      <a:pt x="3466" y="32691"/>
                    </a:cubicBezTo>
                    <a:cubicBezTo>
                      <a:pt x="4133" y="32111"/>
                      <a:pt x="5414" y="31973"/>
                      <a:pt x="6365" y="31973"/>
                    </a:cubicBezTo>
                    <a:cubicBezTo>
                      <a:pt x="6449" y="31973"/>
                      <a:pt x="6531" y="31974"/>
                      <a:pt x="6609" y="31976"/>
                    </a:cubicBezTo>
                    <a:cubicBezTo>
                      <a:pt x="7573" y="32000"/>
                      <a:pt x="8526" y="32381"/>
                      <a:pt x="9228" y="33036"/>
                    </a:cubicBezTo>
                    <a:cubicBezTo>
                      <a:pt x="10212" y="31476"/>
                      <a:pt x="11861" y="30528"/>
                      <a:pt x="13697" y="30528"/>
                    </a:cubicBezTo>
                    <a:cubicBezTo>
                      <a:pt x="13794" y="30528"/>
                      <a:pt x="13892" y="30530"/>
                      <a:pt x="13991" y="30536"/>
                    </a:cubicBezTo>
                    <a:cubicBezTo>
                      <a:pt x="12312" y="31250"/>
                      <a:pt x="11086" y="33000"/>
                      <a:pt x="10633" y="34798"/>
                    </a:cubicBezTo>
                    <a:cubicBezTo>
                      <a:pt x="11705" y="34500"/>
                      <a:pt x="12693" y="33869"/>
                      <a:pt x="13384" y="32976"/>
                    </a:cubicBezTo>
                    <a:cubicBezTo>
                      <a:pt x="13972" y="33215"/>
                      <a:pt x="14607" y="33333"/>
                      <a:pt x="15242" y="33333"/>
                    </a:cubicBezTo>
                    <a:cubicBezTo>
                      <a:pt x="16035" y="33333"/>
                      <a:pt x="16827" y="33149"/>
                      <a:pt x="17527" y="32786"/>
                    </a:cubicBezTo>
                    <a:cubicBezTo>
                      <a:pt x="18801" y="32131"/>
                      <a:pt x="19849" y="30607"/>
                      <a:pt x="20194" y="29214"/>
                    </a:cubicBezTo>
                    <a:cubicBezTo>
                      <a:pt x="21373" y="28535"/>
                      <a:pt x="22182" y="27238"/>
                      <a:pt x="22254" y="25880"/>
                    </a:cubicBezTo>
                    <a:cubicBezTo>
                      <a:pt x="22337" y="24511"/>
                      <a:pt x="21516" y="23011"/>
                      <a:pt x="20420" y="22201"/>
                    </a:cubicBezTo>
                    <a:cubicBezTo>
                      <a:pt x="21289" y="20939"/>
                      <a:pt x="21563" y="19272"/>
                      <a:pt x="21135" y="17796"/>
                    </a:cubicBezTo>
                    <a:cubicBezTo>
                      <a:pt x="20694" y="16320"/>
                      <a:pt x="19694" y="15117"/>
                      <a:pt x="18277" y="14522"/>
                    </a:cubicBezTo>
                    <a:cubicBezTo>
                      <a:pt x="19099" y="11712"/>
                      <a:pt x="17848" y="8354"/>
                      <a:pt x="15134" y="7271"/>
                    </a:cubicBezTo>
                    <a:cubicBezTo>
                      <a:pt x="15646" y="5997"/>
                      <a:pt x="15312" y="4425"/>
                      <a:pt x="14312" y="3485"/>
                    </a:cubicBezTo>
                    <a:cubicBezTo>
                      <a:pt x="13518" y="2729"/>
                      <a:pt x="12499" y="1957"/>
                      <a:pt x="11488" y="1957"/>
                    </a:cubicBezTo>
                    <a:cubicBezTo>
                      <a:pt x="11225" y="1957"/>
                      <a:pt x="10962" y="2009"/>
                      <a:pt x="10705" y="2127"/>
                    </a:cubicBezTo>
                    <a:cubicBezTo>
                      <a:pt x="10169" y="1091"/>
                      <a:pt x="9145" y="318"/>
                      <a:pt x="8002" y="79"/>
                    </a:cubicBezTo>
                    <a:cubicBezTo>
                      <a:pt x="7752" y="25"/>
                      <a:pt x="7483" y="1"/>
                      <a:pt x="7202" y="1"/>
                    </a:cubicBezTo>
                    <a:close/>
                  </a:path>
                </a:pathLst>
              </a:custGeom>
              <a:solidFill>
                <a:srgbClr val="538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69CADC-9309-4549-908D-8A6E63B14295}"/>
                </a:ext>
              </a:extLst>
            </p:cNvPr>
            <p:cNvSpPr txBox="1"/>
            <p:nvPr/>
          </p:nvSpPr>
          <p:spPr>
            <a:xfrm>
              <a:off x="66675" y="4670471"/>
              <a:ext cx="1441935" cy="31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+mn-ea"/>
                  <a:ea typeface="+mn-ea"/>
                </a:rPr>
                <a:t>눈 떠보니 산 속</a:t>
              </a:r>
            </a:p>
          </p:txBody>
        </p:sp>
      </p:grpSp>
      <p:grpSp>
        <p:nvGrpSpPr>
          <p:cNvPr id="60" name="Google Shape;2427;p58">
            <a:extLst>
              <a:ext uri="{FF2B5EF4-FFF2-40B4-BE49-F238E27FC236}">
                <a16:creationId xmlns:a16="http://schemas.microsoft.com/office/drawing/2014/main" id="{5CF3FEBF-1243-4131-9C82-D89FBABA8B40}"/>
              </a:ext>
            </a:extLst>
          </p:cNvPr>
          <p:cNvGrpSpPr/>
          <p:nvPr/>
        </p:nvGrpSpPr>
        <p:grpSpPr>
          <a:xfrm>
            <a:off x="4341392" y="1286861"/>
            <a:ext cx="3915160" cy="3353128"/>
            <a:chOff x="1156375" y="351650"/>
            <a:chExt cx="5308725" cy="4999350"/>
          </a:xfrm>
        </p:grpSpPr>
        <p:sp>
          <p:nvSpPr>
            <p:cNvPr id="61" name="Google Shape;2428;p58">
              <a:extLst>
                <a:ext uri="{FF2B5EF4-FFF2-40B4-BE49-F238E27FC236}">
                  <a16:creationId xmlns:a16="http://schemas.microsoft.com/office/drawing/2014/main" id="{3B6A9DF2-89E3-47DD-8258-CAD3C9131355}"/>
                </a:ext>
              </a:extLst>
            </p:cNvPr>
            <p:cNvSpPr/>
            <p:nvPr/>
          </p:nvSpPr>
          <p:spPr>
            <a:xfrm>
              <a:off x="1388250" y="4883175"/>
              <a:ext cx="5012275" cy="415250"/>
            </a:xfrm>
            <a:custGeom>
              <a:avLst/>
              <a:gdLst/>
              <a:ahLst/>
              <a:cxnLst/>
              <a:rect l="l" t="t" r="r" b="b"/>
              <a:pathLst>
                <a:path w="200491" h="16610" extrusionOk="0">
                  <a:moveTo>
                    <a:pt x="100251" y="0"/>
                  </a:moveTo>
                  <a:cubicBezTo>
                    <a:pt x="73665" y="0"/>
                    <a:pt x="48162" y="869"/>
                    <a:pt x="29362" y="2429"/>
                  </a:cubicBezTo>
                  <a:cubicBezTo>
                    <a:pt x="10562" y="3989"/>
                    <a:pt x="1" y="6096"/>
                    <a:pt x="1" y="8299"/>
                  </a:cubicBezTo>
                  <a:cubicBezTo>
                    <a:pt x="1" y="10514"/>
                    <a:pt x="10562" y="12621"/>
                    <a:pt x="29362" y="14181"/>
                  </a:cubicBezTo>
                  <a:cubicBezTo>
                    <a:pt x="48162" y="15740"/>
                    <a:pt x="73665" y="16610"/>
                    <a:pt x="100251" y="16610"/>
                  </a:cubicBezTo>
                  <a:cubicBezTo>
                    <a:pt x="126838" y="16610"/>
                    <a:pt x="152329" y="15740"/>
                    <a:pt x="171129" y="14181"/>
                  </a:cubicBezTo>
                  <a:cubicBezTo>
                    <a:pt x="189929" y="12621"/>
                    <a:pt x="200490" y="10514"/>
                    <a:pt x="200490" y="8299"/>
                  </a:cubicBezTo>
                  <a:cubicBezTo>
                    <a:pt x="200490" y="6096"/>
                    <a:pt x="189929" y="3989"/>
                    <a:pt x="171129" y="2429"/>
                  </a:cubicBezTo>
                  <a:cubicBezTo>
                    <a:pt x="152329" y="869"/>
                    <a:pt x="126838" y="0"/>
                    <a:pt x="100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29;p58">
              <a:extLst>
                <a:ext uri="{FF2B5EF4-FFF2-40B4-BE49-F238E27FC236}">
                  <a16:creationId xmlns:a16="http://schemas.microsoft.com/office/drawing/2014/main" id="{BC63E588-7DB2-41C8-8A64-B6A756C90D2A}"/>
                </a:ext>
              </a:extLst>
            </p:cNvPr>
            <p:cNvSpPr/>
            <p:nvPr/>
          </p:nvSpPr>
          <p:spPr>
            <a:xfrm>
              <a:off x="1156375" y="544550"/>
              <a:ext cx="3060825" cy="3061100"/>
            </a:xfrm>
            <a:custGeom>
              <a:avLst/>
              <a:gdLst/>
              <a:ahLst/>
              <a:cxnLst/>
              <a:rect l="l" t="t" r="r" b="b"/>
              <a:pathLst>
                <a:path w="122433" h="122444" extrusionOk="0">
                  <a:moveTo>
                    <a:pt x="61223" y="0"/>
                  </a:moveTo>
                  <a:cubicBezTo>
                    <a:pt x="44983" y="0"/>
                    <a:pt x="29409" y="6453"/>
                    <a:pt x="17932" y="17931"/>
                  </a:cubicBezTo>
                  <a:cubicBezTo>
                    <a:pt x="6454" y="29420"/>
                    <a:pt x="1" y="44982"/>
                    <a:pt x="1" y="61222"/>
                  </a:cubicBezTo>
                  <a:cubicBezTo>
                    <a:pt x="1" y="77462"/>
                    <a:pt x="6454" y="93024"/>
                    <a:pt x="17932" y="104513"/>
                  </a:cubicBezTo>
                  <a:cubicBezTo>
                    <a:pt x="29409" y="115991"/>
                    <a:pt x="44983" y="122444"/>
                    <a:pt x="61223" y="122444"/>
                  </a:cubicBezTo>
                  <a:cubicBezTo>
                    <a:pt x="77451" y="122444"/>
                    <a:pt x="93024" y="115991"/>
                    <a:pt x="104502" y="104513"/>
                  </a:cubicBezTo>
                  <a:cubicBezTo>
                    <a:pt x="115980" y="93024"/>
                    <a:pt x="122433" y="77462"/>
                    <a:pt x="122433" y="61222"/>
                  </a:cubicBezTo>
                  <a:cubicBezTo>
                    <a:pt x="122433" y="44982"/>
                    <a:pt x="115980" y="29420"/>
                    <a:pt x="104502" y="17931"/>
                  </a:cubicBezTo>
                  <a:cubicBezTo>
                    <a:pt x="93024" y="6453"/>
                    <a:pt x="77451" y="0"/>
                    <a:pt x="61223" y="0"/>
                  </a:cubicBezTo>
                  <a:close/>
                </a:path>
              </a:pathLst>
            </a:custGeom>
            <a:solidFill>
              <a:srgbClr val="89BD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2430;p58">
              <a:extLst>
                <a:ext uri="{FF2B5EF4-FFF2-40B4-BE49-F238E27FC236}">
                  <a16:creationId xmlns:a16="http://schemas.microsoft.com/office/drawing/2014/main" id="{B0155E2A-140F-465E-9BCE-D7E47D7E8498}"/>
                </a:ext>
              </a:extLst>
            </p:cNvPr>
            <p:cNvSpPr/>
            <p:nvPr/>
          </p:nvSpPr>
          <p:spPr>
            <a:xfrm>
              <a:off x="4768750" y="2649275"/>
              <a:ext cx="1673425" cy="1673425"/>
            </a:xfrm>
            <a:custGeom>
              <a:avLst/>
              <a:gdLst/>
              <a:ahLst/>
              <a:cxnLst/>
              <a:rect l="l" t="t" r="r" b="b"/>
              <a:pathLst>
                <a:path w="66937" h="66937" extrusionOk="0">
                  <a:moveTo>
                    <a:pt x="33469" y="0"/>
                  </a:moveTo>
                  <a:cubicBezTo>
                    <a:pt x="14990" y="0"/>
                    <a:pt x="0" y="14978"/>
                    <a:pt x="0" y="33469"/>
                  </a:cubicBezTo>
                  <a:cubicBezTo>
                    <a:pt x="0" y="51947"/>
                    <a:pt x="14990" y="66937"/>
                    <a:pt x="33469" y="66937"/>
                  </a:cubicBezTo>
                  <a:cubicBezTo>
                    <a:pt x="51959" y="66937"/>
                    <a:pt x="66937" y="51947"/>
                    <a:pt x="66937" y="33469"/>
                  </a:cubicBezTo>
                  <a:cubicBezTo>
                    <a:pt x="66937" y="14978"/>
                    <a:pt x="51959" y="0"/>
                    <a:pt x="33469" y="0"/>
                  </a:cubicBezTo>
                  <a:close/>
                </a:path>
              </a:pathLst>
            </a:custGeom>
            <a:solidFill>
              <a:srgbClr val="89BD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31;p58">
              <a:extLst>
                <a:ext uri="{FF2B5EF4-FFF2-40B4-BE49-F238E27FC236}">
                  <a16:creationId xmlns:a16="http://schemas.microsoft.com/office/drawing/2014/main" id="{7C196941-329B-49CB-AD9A-3F06CD25363B}"/>
                </a:ext>
              </a:extLst>
            </p:cNvPr>
            <p:cNvSpPr/>
            <p:nvPr/>
          </p:nvSpPr>
          <p:spPr>
            <a:xfrm>
              <a:off x="1398550" y="2320500"/>
              <a:ext cx="1124700" cy="1165275"/>
            </a:xfrm>
            <a:custGeom>
              <a:avLst/>
              <a:gdLst/>
              <a:ahLst/>
              <a:cxnLst/>
              <a:rect l="l" t="t" r="r" b="b"/>
              <a:pathLst>
                <a:path w="44988" h="46611" extrusionOk="0">
                  <a:moveTo>
                    <a:pt x="3413" y="0"/>
                  </a:moveTo>
                  <a:cubicBezTo>
                    <a:pt x="1564" y="0"/>
                    <a:pt x="1" y="1585"/>
                    <a:pt x="327" y="4829"/>
                  </a:cubicBezTo>
                  <a:cubicBezTo>
                    <a:pt x="791" y="9579"/>
                    <a:pt x="4899" y="14711"/>
                    <a:pt x="9090" y="18699"/>
                  </a:cubicBezTo>
                  <a:cubicBezTo>
                    <a:pt x="8816" y="18664"/>
                    <a:pt x="8542" y="18640"/>
                    <a:pt x="8268" y="18640"/>
                  </a:cubicBezTo>
                  <a:cubicBezTo>
                    <a:pt x="8263" y="18640"/>
                    <a:pt x="8257" y="18640"/>
                    <a:pt x="8252" y="18640"/>
                  </a:cubicBezTo>
                  <a:cubicBezTo>
                    <a:pt x="5773" y="18640"/>
                    <a:pt x="4187" y="21300"/>
                    <a:pt x="5387" y="23462"/>
                  </a:cubicBezTo>
                  <a:cubicBezTo>
                    <a:pt x="8352" y="28736"/>
                    <a:pt x="14043" y="32392"/>
                    <a:pt x="19377" y="35594"/>
                  </a:cubicBezTo>
                  <a:cubicBezTo>
                    <a:pt x="19165" y="35503"/>
                    <a:pt x="18949" y="35462"/>
                    <a:pt x="18733" y="35462"/>
                  </a:cubicBezTo>
                  <a:cubicBezTo>
                    <a:pt x="17570" y="35462"/>
                    <a:pt x="16452" y="36684"/>
                    <a:pt x="16412" y="37940"/>
                  </a:cubicBezTo>
                  <a:cubicBezTo>
                    <a:pt x="16365" y="39428"/>
                    <a:pt x="17186" y="40881"/>
                    <a:pt x="18329" y="41821"/>
                  </a:cubicBezTo>
                  <a:cubicBezTo>
                    <a:pt x="22037" y="44915"/>
                    <a:pt x="28580" y="46610"/>
                    <a:pt x="34635" y="46610"/>
                  </a:cubicBezTo>
                  <a:cubicBezTo>
                    <a:pt x="36921" y="46610"/>
                    <a:pt x="39138" y="46369"/>
                    <a:pt x="41106" y="45869"/>
                  </a:cubicBezTo>
                  <a:cubicBezTo>
                    <a:pt x="44844" y="44917"/>
                    <a:pt x="44987" y="44917"/>
                    <a:pt x="44273" y="41178"/>
                  </a:cubicBezTo>
                  <a:cubicBezTo>
                    <a:pt x="43749" y="38404"/>
                    <a:pt x="43142" y="35642"/>
                    <a:pt x="42404" y="32915"/>
                  </a:cubicBezTo>
                  <a:cubicBezTo>
                    <a:pt x="41022" y="27718"/>
                    <a:pt x="36851" y="14700"/>
                    <a:pt x="32277" y="14700"/>
                  </a:cubicBezTo>
                  <a:cubicBezTo>
                    <a:pt x="32042" y="14700"/>
                    <a:pt x="31806" y="14734"/>
                    <a:pt x="31569" y="14806"/>
                  </a:cubicBezTo>
                  <a:cubicBezTo>
                    <a:pt x="29283" y="15497"/>
                    <a:pt x="29819" y="19104"/>
                    <a:pt x="28985" y="20592"/>
                  </a:cubicBezTo>
                  <a:cubicBezTo>
                    <a:pt x="24663" y="15187"/>
                    <a:pt x="26568" y="6805"/>
                    <a:pt x="21746" y="1840"/>
                  </a:cubicBezTo>
                  <a:cubicBezTo>
                    <a:pt x="20898" y="956"/>
                    <a:pt x="19840" y="155"/>
                    <a:pt x="18584" y="155"/>
                  </a:cubicBezTo>
                  <a:cubicBezTo>
                    <a:pt x="18200" y="155"/>
                    <a:pt x="17797" y="230"/>
                    <a:pt x="17377" y="400"/>
                  </a:cubicBezTo>
                  <a:cubicBezTo>
                    <a:pt x="16210" y="864"/>
                    <a:pt x="15365" y="1888"/>
                    <a:pt x="14972" y="3078"/>
                  </a:cubicBezTo>
                  <a:cubicBezTo>
                    <a:pt x="14281" y="5210"/>
                    <a:pt x="14900" y="7436"/>
                    <a:pt x="15519" y="9544"/>
                  </a:cubicBezTo>
                  <a:cubicBezTo>
                    <a:pt x="13495" y="7019"/>
                    <a:pt x="11447" y="4471"/>
                    <a:pt x="8864" y="2519"/>
                  </a:cubicBezTo>
                  <a:cubicBezTo>
                    <a:pt x="7566" y="1543"/>
                    <a:pt x="6101" y="721"/>
                    <a:pt x="4566" y="197"/>
                  </a:cubicBezTo>
                  <a:cubicBezTo>
                    <a:pt x="4178" y="66"/>
                    <a:pt x="3790" y="0"/>
                    <a:pt x="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32;p58">
              <a:extLst>
                <a:ext uri="{FF2B5EF4-FFF2-40B4-BE49-F238E27FC236}">
                  <a16:creationId xmlns:a16="http://schemas.microsoft.com/office/drawing/2014/main" id="{5BF7B5A2-6123-4260-92FD-471F24768B4E}"/>
                </a:ext>
              </a:extLst>
            </p:cNvPr>
            <p:cNvSpPr/>
            <p:nvPr/>
          </p:nvSpPr>
          <p:spPr>
            <a:xfrm>
              <a:off x="1532350" y="2454425"/>
              <a:ext cx="867600" cy="929800"/>
            </a:xfrm>
            <a:custGeom>
              <a:avLst/>
              <a:gdLst/>
              <a:ahLst/>
              <a:cxnLst/>
              <a:rect l="l" t="t" r="r" b="b"/>
              <a:pathLst>
                <a:path w="34704" h="37192" extrusionOk="0">
                  <a:moveTo>
                    <a:pt x="417" y="0"/>
                  </a:moveTo>
                  <a:cubicBezTo>
                    <a:pt x="200" y="0"/>
                    <a:pt x="1" y="291"/>
                    <a:pt x="190" y="507"/>
                  </a:cubicBezTo>
                  <a:cubicBezTo>
                    <a:pt x="10798" y="13319"/>
                    <a:pt x="22121" y="25534"/>
                    <a:pt x="34063" y="37107"/>
                  </a:cubicBezTo>
                  <a:cubicBezTo>
                    <a:pt x="34126" y="37167"/>
                    <a:pt x="34196" y="37192"/>
                    <a:pt x="34264" y="37192"/>
                  </a:cubicBezTo>
                  <a:cubicBezTo>
                    <a:pt x="34496" y="37192"/>
                    <a:pt x="34703" y="36905"/>
                    <a:pt x="34492" y="36702"/>
                  </a:cubicBezTo>
                  <a:cubicBezTo>
                    <a:pt x="22550" y="25130"/>
                    <a:pt x="11239" y="12914"/>
                    <a:pt x="619" y="103"/>
                  </a:cubicBezTo>
                  <a:cubicBezTo>
                    <a:pt x="558" y="30"/>
                    <a:pt x="486" y="0"/>
                    <a:pt x="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33;p58">
              <a:extLst>
                <a:ext uri="{FF2B5EF4-FFF2-40B4-BE49-F238E27FC236}">
                  <a16:creationId xmlns:a16="http://schemas.microsoft.com/office/drawing/2014/main" id="{BD6398A3-09D6-4715-97E7-494C1E8D7B48}"/>
                </a:ext>
              </a:extLst>
            </p:cNvPr>
            <p:cNvSpPr/>
            <p:nvPr/>
          </p:nvSpPr>
          <p:spPr>
            <a:xfrm>
              <a:off x="1625450" y="2887225"/>
              <a:ext cx="376200" cy="91825"/>
            </a:xfrm>
            <a:custGeom>
              <a:avLst/>
              <a:gdLst/>
              <a:ahLst/>
              <a:cxnLst/>
              <a:rect l="l" t="t" r="r" b="b"/>
              <a:pathLst>
                <a:path w="15048" h="3673" extrusionOk="0">
                  <a:moveTo>
                    <a:pt x="462" y="1"/>
                  </a:moveTo>
                  <a:cubicBezTo>
                    <a:pt x="137" y="1"/>
                    <a:pt x="0" y="500"/>
                    <a:pt x="347" y="579"/>
                  </a:cubicBezTo>
                  <a:cubicBezTo>
                    <a:pt x="5086" y="1555"/>
                    <a:pt x="9813" y="2591"/>
                    <a:pt x="14540" y="3662"/>
                  </a:cubicBezTo>
                  <a:cubicBezTo>
                    <a:pt x="14568" y="3670"/>
                    <a:pt x="14595" y="3673"/>
                    <a:pt x="14621" y="3673"/>
                  </a:cubicBezTo>
                  <a:cubicBezTo>
                    <a:pt x="14931" y="3673"/>
                    <a:pt x="15047" y="3180"/>
                    <a:pt x="14706" y="3103"/>
                  </a:cubicBezTo>
                  <a:cubicBezTo>
                    <a:pt x="9991" y="2019"/>
                    <a:pt x="5265" y="995"/>
                    <a:pt x="526" y="7"/>
                  </a:cubicBezTo>
                  <a:cubicBezTo>
                    <a:pt x="504" y="3"/>
                    <a:pt x="482" y="1"/>
                    <a:pt x="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34;p58">
              <a:extLst>
                <a:ext uri="{FF2B5EF4-FFF2-40B4-BE49-F238E27FC236}">
                  <a16:creationId xmlns:a16="http://schemas.microsoft.com/office/drawing/2014/main" id="{6E88F7A7-D4B1-4002-820A-0480210776B6}"/>
                </a:ext>
              </a:extLst>
            </p:cNvPr>
            <p:cNvSpPr/>
            <p:nvPr/>
          </p:nvSpPr>
          <p:spPr>
            <a:xfrm>
              <a:off x="1859450" y="2503950"/>
              <a:ext cx="35450" cy="362925"/>
            </a:xfrm>
            <a:custGeom>
              <a:avLst/>
              <a:gdLst/>
              <a:ahLst/>
              <a:cxnLst/>
              <a:rect l="l" t="t" r="r" b="b"/>
              <a:pathLst>
                <a:path w="1418" h="14517" extrusionOk="0">
                  <a:moveTo>
                    <a:pt x="420" y="1"/>
                  </a:moveTo>
                  <a:cubicBezTo>
                    <a:pt x="203" y="1"/>
                    <a:pt x="1" y="289"/>
                    <a:pt x="191" y="515"/>
                  </a:cubicBezTo>
                  <a:cubicBezTo>
                    <a:pt x="227" y="562"/>
                    <a:pt x="298" y="1777"/>
                    <a:pt x="322" y="2146"/>
                  </a:cubicBezTo>
                  <a:cubicBezTo>
                    <a:pt x="417" y="3396"/>
                    <a:pt x="489" y="4634"/>
                    <a:pt x="548" y="5885"/>
                  </a:cubicBezTo>
                  <a:cubicBezTo>
                    <a:pt x="691" y="8659"/>
                    <a:pt x="798" y="11433"/>
                    <a:pt x="822" y="14219"/>
                  </a:cubicBezTo>
                  <a:cubicBezTo>
                    <a:pt x="828" y="14415"/>
                    <a:pt x="986" y="14517"/>
                    <a:pt x="1138" y="14517"/>
                  </a:cubicBezTo>
                  <a:cubicBezTo>
                    <a:pt x="1280" y="14517"/>
                    <a:pt x="1417" y="14427"/>
                    <a:pt x="1417" y="14243"/>
                  </a:cubicBezTo>
                  <a:cubicBezTo>
                    <a:pt x="1381" y="11159"/>
                    <a:pt x="1262" y="8075"/>
                    <a:pt x="1096" y="4992"/>
                  </a:cubicBezTo>
                  <a:cubicBezTo>
                    <a:pt x="1036" y="3813"/>
                    <a:pt x="965" y="2634"/>
                    <a:pt x="858" y="1467"/>
                  </a:cubicBezTo>
                  <a:cubicBezTo>
                    <a:pt x="822" y="1074"/>
                    <a:pt x="881" y="420"/>
                    <a:pt x="619" y="98"/>
                  </a:cubicBezTo>
                  <a:cubicBezTo>
                    <a:pt x="559" y="29"/>
                    <a:pt x="489" y="1"/>
                    <a:pt x="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35;p58">
              <a:extLst>
                <a:ext uri="{FF2B5EF4-FFF2-40B4-BE49-F238E27FC236}">
                  <a16:creationId xmlns:a16="http://schemas.microsoft.com/office/drawing/2014/main" id="{2C1E6F2C-40C3-475A-B4E0-187993D03D9F}"/>
                </a:ext>
              </a:extLst>
            </p:cNvPr>
            <p:cNvSpPr/>
            <p:nvPr/>
          </p:nvSpPr>
          <p:spPr>
            <a:xfrm>
              <a:off x="1986450" y="3319250"/>
              <a:ext cx="364425" cy="42200"/>
            </a:xfrm>
            <a:custGeom>
              <a:avLst/>
              <a:gdLst/>
              <a:ahLst/>
              <a:cxnLst/>
              <a:rect l="l" t="t" r="r" b="b"/>
              <a:pathLst>
                <a:path w="14577" h="1688" extrusionOk="0">
                  <a:moveTo>
                    <a:pt x="417" y="1"/>
                  </a:moveTo>
                  <a:cubicBezTo>
                    <a:pt x="121" y="1"/>
                    <a:pt x="0" y="486"/>
                    <a:pt x="338" y="574"/>
                  </a:cubicBezTo>
                  <a:cubicBezTo>
                    <a:pt x="2917" y="1316"/>
                    <a:pt x="5553" y="1687"/>
                    <a:pt x="8194" y="1687"/>
                  </a:cubicBezTo>
                  <a:cubicBezTo>
                    <a:pt x="10212" y="1687"/>
                    <a:pt x="12232" y="1471"/>
                    <a:pt x="14232" y="1038"/>
                  </a:cubicBezTo>
                  <a:cubicBezTo>
                    <a:pt x="14577" y="960"/>
                    <a:pt x="14486" y="446"/>
                    <a:pt x="14172" y="446"/>
                  </a:cubicBezTo>
                  <a:cubicBezTo>
                    <a:pt x="14149" y="446"/>
                    <a:pt x="14126" y="449"/>
                    <a:pt x="14101" y="454"/>
                  </a:cubicBezTo>
                  <a:cubicBezTo>
                    <a:pt x="12127" y="879"/>
                    <a:pt x="10140" y="1092"/>
                    <a:pt x="8157" y="1092"/>
                  </a:cubicBezTo>
                  <a:cubicBezTo>
                    <a:pt x="5584" y="1092"/>
                    <a:pt x="3020" y="734"/>
                    <a:pt x="504" y="14"/>
                  </a:cubicBezTo>
                  <a:cubicBezTo>
                    <a:pt x="474" y="5"/>
                    <a:pt x="445" y="1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36;p58">
              <a:extLst>
                <a:ext uri="{FF2B5EF4-FFF2-40B4-BE49-F238E27FC236}">
                  <a16:creationId xmlns:a16="http://schemas.microsoft.com/office/drawing/2014/main" id="{AA6338F1-617C-48E4-A385-1AA0154A639E}"/>
                </a:ext>
              </a:extLst>
            </p:cNvPr>
            <p:cNvSpPr/>
            <p:nvPr/>
          </p:nvSpPr>
          <p:spPr>
            <a:xfrm>
              <a:off x="2224275" y="2885475"/>
              <a:ext cx="48950" cy="369550"/>
            </a:xfrm>
            <a:custGeom>
              <a:avLst/>
              <a:gdLst/>
              <a:ahLst/>
              <a:cxnLst/>
              <a:rect l="l" t="t" r="r" b="b"/>
              <a:pathLst>
                <a:path w="1958" h="14782" extrusionOk="0">
                  <a:moveTo>
                    <a:pt x="360" y="1"/>
                  </a:moveTo>
                  <a:cubicBezTo>
                    <a:pt x="191" y="1"/>
                    <a:pt x="0" y="139"/>
                    <a:pt x="28" y="363"/>
                  </a:cubicBezTo>
                  <a:cubicBezTo>
                    <a:pt x="493" y="5054"/>
                    <a:pt x="1362" y="9757"/>
                    <a:pt x="1052" y="14484"/>
                  </a:cubicBezTo>
                  <a:cubicBezTo>
                    <a:pt x="1040" y="14680"/>
                    <a:pt x="1192" y="14782"/>
                    <a:pt x="1346" y="14782"/>
                  </a:cubicBezTo>
                  <a:cubicBezTo>
                    <a:pt x="1490" y="14782"/>
                    <a:pt x="1636" y="14692"/>
                    <a:pt x="1647" y="14507"/>
                  </a:cubicBezTo>
                  <a:cubicBezTo>
                    <a:pt x="1957" y="9733"/>
                    <a:pt x="1076" y="4959"/>
                    <a:pt x="600" y="220"/>
                  </a:cubicBezTo>
                  <a:cubicBezTo>
                    <a:pt x="585" y="68"/>
                    <a:pt x="478" y="1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37;p58">
              <a:extLst>
                <a:ext uri="{FF2B5EF4-FFF2-40B4-BE49-F238E27FC236}">
                  <a16:creationId xmlns:a16="http://schemas.microsoft.com/office/drawing/2014/main" id="{C0E80222-7F1A-4524-A5F2-C1CDEA70F916}"/>
                </a:ext>
              </a:extLst>
            </p:cNvPr>
            <p:cNvSpPr/>
            <p:nvPr/>
          </p:nvSpPr>
          <p:spPr>
            <a:xfrm>
              <a:off x="5292325" y="3485925"/>
              <a:ext cx="1121575" cy="1272825"/>
            </a:xfrm>
            <a:custGeom>
              <a:avLst/>
              <a:gdLst/>
              <a:ahLst/>
              <a:cxnLst/>
              <a:rect l="l" t="t" r="r" b="b"/>
              <a:pathLst>
                <a:path w="44863" h="50913" extrusionOk="0">
                  <a:moveTo>
                    <a:pt x="38334" y="0"/>
                  </a:moveTo>
                  <a:cubicBezTo>
                    <a:pt x="37754" y="0"/>
                    <a:pt x="37104" y="94"/>
                    <a:pt x="36386" y="300"/>
                  </a:cubicBezTo>
                  <a:cubicBezTo>
                    <a:pt x="31802" y="1622"/>
                    <a:pt x="27492" y="6587"/>
                    <a:pt x="24325" y="11432"/>
                  </a:cubicBezTo>
                  <a:cubicBezTo>
                    <a:pt x="24313" y="11159"/>
                    <a:pt x="24289" y="10885"/>
                    <a:pt x="24241" y="10611"/>
                  </a:cubicBezTo>
                  <a:cubicBezTo>
                    <a:pt x="23942" y="8954"/>
                    <a:pt x="22502" y="7917"/>
                    <a:pt x="21012" y="7917"/>
                  </a:cubicBezTo>
                  <a:cubicBezTo>
                    <a:pt x="20307" y="7917"/>
                    <a:pt x="19591" y="8150"/>
                    <a:pt x="18979" y="8658"/>
                  </a:cubicBezTo>
                  <a:cubicBezTo>
                    <a:pt x="14323" y="12516"/>
                    <a:pt x="11764" y="18779"/>
                    <a:pt x="9573" y="24613"/>
                  </a:cubicBezTo>
                  <a:cubicBezTo>
                    <a:pt x="9881" y="23269"/>
                    <a:pt x="8448" y="22089"/>
                    <a:pt x="7062" y="22089"/>
                  </a:cubicBezTo>
                  <a:cubicBezTo>
                    <a:pt x="6950" y="22089"/>
                    <a:pt x="6838" y="22096"/>
                    <a:pt x="6727" y="22112"/>
                  </a:cubicBezTo>
                  <a:cubicBezTo>
                    <a:pt x="5263" y="22327"/>
                    <a:pt x="3989" y="23410"/>
                    <a:pt x="3251" y="24696"/>
                  </a:cubicBezTo>
                  <a:cubicBezTo>
                    <a:pt x="0" y="30494"/>
                    <a:pt x="310" y="41103"/>
                    <a:pt x="3405" y="47830"/>
                  </a:cubicBezTo>
                  <a:cubicBezTo>
                    <a:pt x="4417" y="50041"/>
                    <a:pt x="4802" y="50912"/>
                    <a:pt x="5833" y="50912"/>
                  </a:cubicBezTo>
                  <a:cubicBezTo>
                    <a:pt x="6440" y="50912"/>
                    <a:pt x="7271" y="50611"/>
                    <a:pt x="8585" y="50104"/>
                  </a:cubicBezTo>
                  <a:cubicBezTo>
                    <a:pt x="11216" y="49080"/>
                    <a:pt x="13823" y="47985"/>
                    <a:pt x="16371" y="46770"/>
                  </a:cubicBezTo>
                  <a:cubicBezTo>
                    <a:pt x="21491" y="44353"/>
                    <a:pt x="34540" y="37340"/>
                    <a:pt x="32218" y="32840"/>
                  </a:cubicBezTo>
                  <a:cubicBezTo>
                    <a:pt x="31599" y="31642"/>
                    <a:pt x="30231" y="31498"/>
                    <a:pt x="28865" y="31498"/>
                  </a:cubicBezTo>
                  <a:cubicBezTo>
                    <a:pt x="28432" y="31498"/>
                    <a:pt x="28000" y="31512"/>
                    <a:pt x="27592" y="31512"/>
                  </a:cubicBezTo>
                  <a:cubicBezTo>
                    <a:pt x="27010" y="31512"/>
                    <a:pt x="26477" y="31483"/>
                    <a:pt x="26063" y="31340"/>
                  </a:cubicBezTo>
                  <a:cubicBezTo>
                    <a:pt x="30599" y="26113"/>
                    <a:pt x="39184" y="26470"/>
                    <a:pt x="43208" y="20838"/>
                  </a:cubicBezTo>
                  <a:cubicBezTo>
                    <a:pt x="44137" y="19529"/>
                    <a:pt x="44863" y="17909"/>
                    <a:pt x="43827" y="16266"/>
                  </a:cubicBezTo>
                  <a:cubicBezTo>
                    <a:pt x="43160" y="15207"/>
                    <a:pt x="41993" y="14564"/>
                    <a:pt x="40755" y="14397"/>
                  </a:cubicBezTo>
                  <a:cubicBezTo>
                    <a:pt x="40486" y="14361"/>
                    <a:pt x="40218" y="14344"/>
                    <a:pt x="39953" y="14344"/>
                  </a:cubicBezTo>
                  <a:cubicBezTo>
                    <a:pt x="38029" y="14344"/>
                    <a:pt x="36219" y="15231"/>
                    <a:pt x="34493" y="16100"/>
                  </a:cubicBezTo>
                  <a:cubicBezTo>
                    <a:pt x="36612" y="13659"/>
                    <a:pt x="38755" y="11182"/>
                    <a:pt x="40196" y="8289"/>
                  </a:cubicBezTo>
                  <a:cubicBezTo>
                    <a:pt x="40922" y="6837"/>
                    <a:pt x="41470" y="5241"/>
                    <a:pt x="41708" y="3634"/>
                  </a:cubicBezTo>
                  <a:cubicBezTo>
                    <a:pt x="41997" y="1696"/>
                    <a:pt x="40803" y="0"/>
                    <a:pt x="38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38;p58">
              <a:extLst>
                <a:ext uri="{FF2B5EF4-FFF2-40B4-BE49-F238E27FC236}">
                  <a16:creationId xmlns:a16="http://schemas.microsoft.com/office/drawing/2014/main" id="{F17F02EA-BB59-47F0-821D-78AC70131726}"/>
                </a:ext>
              </a:extLst>
            </p:cNvPr>
            <p:cNvSpPr/>
            <p:nvPr/>
          </p:nvSpPr>
          <p:spPr>
            <a:xfrm>
              <a:off x="5449500" y="3623625"/>
              <a:ext cx="766950" cy="1013050"/>
            </a:xfrm>
            <a:custGeom>
              <a:avLst/>
              <a:gdLst/>
              <a:ahLst/>
              <a:cxnLst/>
              <a:rect l="l" t="t" r="r" b="b"/>
              <a:pathLst>
                <a:path w="30678" h="40522" extrusionOk="0">
                  <a:moveTo>
                    <a:pt x="30250" y="0"/>
                  </a:moveTo>
                  <a:cubicBezTo>
                    <a:pt x="30167" y="0"/>
                    <a:pt x="30083" y="34"/>
                    <a:pt x="30015" y="114"/>
                  </a:cubicBezTo>
                  <a:cubicBezTo>
                    <a:pt x="19347" y="12866"/>
                    <a:pt x="9370" y="26201"/>
                    <a:pt x="154" y="40048"/>
                  </a:cubicBezTo>
                  <a:cubicBezTo>
                    <a:pt x="1" y="40278"/>
                    <a:pt x="202" y="40521"/>
                    <a:pt x="408" y="40521"/>
                  </a:cubicBezTo>
                  <a:cubicBezTo>
                    <a:pt x="489" y="40521"/>
                    <a:pt x="570" y="40484"/>
                    <a:pt x="631" y="40393"/>
                  </a:cubicBezTo>
                  <a:cubicBezTo>
                    <a:pt x="9858" y="26546"/>
                    <a:pt x="19824" y="13223"/>
                    <a:pt x="30503" y="460"/>
                  </a:cubicBezTo>
                  <a:cubicBezTo>
                    <a:pt x="30677" y="242"/>
                    <a:pt x="30471" y="0"/>
                    <a:pt x="30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39;p58">
              <a:extLst>
                <a:ext uri="{FF2B5EF4-FFF2-40B4-BE49-F238E27FC236}">
                  <a16:creationId xmlns:a16="http://schemas.microsoft.com/office/drawing/2014/main" id="{4300780E-3455-4AEC-9B91-FB4BB9A1E7A8}"/>
                </a:ext>
              </a:extLst>
            </p:cNvPr>
            <p:cNvSpPr/>
            <p:nvPr/>
          </p:nvSpPr>
          <p:spPr>
            <a:xfrm>
              <a:off x="5778225" y="3794250"/>
              <a:ext cx="26850" cy="377025"/>
            </a:xfrm>
            <a:custGeom>
              <a:avLst/>
              <a:gdLst/>
              <a:ahLst/>
              <a:cxnLst/>
              <a:rect l="l" t="t" r="r" b="b"/>
              <a:pathLst>
                <a:path w="1074" h="15081" extrusionOk="0">
                  <a:moveTo>
                    <a:pt x="746" y="1"/>
                  </a:moveTo>
                  <a:cubicBezTo>
                    <a:pt x="613" y="1"/>
                    <a:pt x="489" y="80"/>
                    <a:pt x="483" y="254"/>
                  </a:cubicBezTo>
                  <a:cubicBezTo>
                    <a:pt x="376" y="5088"/>
                    <a:pt x="209" y="9922"/>
                    <a:pt x="7" y="14756"/>
                  </a:cubicBezTo>
                  <a:cubicBezTo>
                    <a:pt x="1" y="14964"/>
                    <a:pt x="172" y="15080"/>
                    <a:pt x="332" y="15080"/>
                  </a:cubicBezTo>
                  <a:cubicBezTo>
                    <a:pt x="466" y="15080"/>
                    <a:pt x="592" y="15000"/>
                    <a:pt x="602" y="14828"/>
                  </a:cubicBezTo>
                  <a:cubicBezTo>
                    <a:pt x="805" y="9994"/>
                    <a:pt x="960" y="5160"/>
                    <a:pt x="1067" y="314"/>
                  </a:cubicBezTo>
                  <a:cubicBezTo>
                    <a:pt x="1073" y="113"/>
                    <a:pt x="904" y="1"/>
                    <a:pt x="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40;p58">
              <a:extLst>
                <a:ext uri="{FF2B5EF4-FFF2-40B4-BE49-F238E27FC236}">
                  <a16:creationId xmlns:a16="http://schemas.microsoft.com/office/drawing/2014/main" id="{ED54C709-21E1-4C3F-A69F-037DA2AA8247}"/>
                </a:ext>
              </a:extLst>
            </p:cNvPr>
            <p:cNvSpPr/>
            <p:nvPr/>
          </p:nvSpPr>
          <p:spPr>
            <a:xfrm>
              <a:off x="5867625" y="3954300"/>
              <a:ext cx="359225" cy="95325"/>
            </a:xfrm>
            <a:custGeom>
              <a:avLst/>
              <a:gdLst/>
              <a:ahLst/>
              <a:cxnLst/>
              <a:rect l="l" t="t" r="r" b="b"/>
              <a:pathLst>
                <a:path w="14369" h="3813" extrusionOk="0">
                  <a:moveTo>
                    <a:pt x="13941" y="1"/>
                  </a:moveTo>
                  <a:cubicBezTo>
                    <a:pt x="13859" y="1"/>
                    <a:pt x="13775" y="34"/>
                    <a:pt x="13707" y="115"/>
                  </a:cubicBezTo>
                  <a:cubicBezTo>
                    <a:pt x="13671" y="163"/>
                    <a:pt x="12481" y="448"/>
                    <a:pt x="12123" y="544"/>
                  </a:cubicBezTo>
                  <a:cubicBezTo>
                    <a:pt x="10921" y="865"/>
                    <a:pt x="9707" y="1151"/>
                    <a:pt x="8492" y="1437"/>
                  </a:cubicBezTo>
                  <a:cubicBezTo>
                    <a:pt x="5789" y="2080"/>
                    <a:pt x="3075" y="2687"/>
                    <a:pt x="348" y="3211"/>
                  </a:cubicBezTo>
                  <a:cubicBezTo>
                    <a:pt x="0" y="3289"/>
                    <a:pt x="54" y="3812"/>
                    <a:pt x="371" y="3812"/>
                  </a:cubicBezTo>
                  <a:cubicBezTo>
                    <a:pt x="390" y="3812"/>
                    <a:pt x="410" y="3810"/>
                    <a:pt x="432" y="3806"/>
                  </a:cubicBezTo>
                  <a:cubicBezTo>
                    <a:pt x="3468" y="3211"/>
                    <a:pt x="6468" y="2532"/>
                    <a:pt x="9468" y="1818"/>
                  </a:cubicBezTo>
                  <a:cubicBezTo>
                    <a:pt x="10611" y="1544"/>
                    <a:pt x="11766" y="1258"/>
                    <a:pt x="12897" y="948"/>
                  </a:cubicBezTo>
                  <a:cubicBezTo>
                    <a:pt x="13266" y="841"/>
                    <a:pt x="13921" y="782"/>
                    <a:pt x="14195" y="460"/>
                  </a:cubicBezTo>
                  <a:cubicBezTo>
                    <a:pt x="14369" y="243"/>
                    <a:pt x="14163" y="1"/>
                    <a:pt x="13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41;p58">
              <a:extLst>
                <a:ext uri="{FF2B5EF4-FFF2-40B4-BE49-F238E27FC236}">
                  <a16:creationId xmlns:a16="http://schemas.microsoft.com/office/drawing/2014/main" id="{DC33EDD9-15DA-43BF-A861-B3CA56BCAB93}"/>
                </a:ext>
              </a:extLst>
            </p:cNvPr>
            <p:cNvSpPr/>
            <p:nvPr/>
          </p:nvSpPr>
          <p:spPr>
            <a:xfrm>
              <a:off x="5419125" y="4227075"/>
              <a:ext cx="79050" cy="354350"/>
            </a:xfrm>
            <a:custGeom>
              <a:avLst/>
              <a:gdLst/>
              <a:ahLst/>
              <a:cxnLst/>
              <a:rect l="l" t="t" r="r" b="b"/>
              <a:pathLst>
                <a:path w="3162" h="14174" extrusionOk="0">
                  <a:moveTo>
                    <a:pt x="740" y="1"/>
                  </a:moveTo>
                  <a:cubicBezTo>
                    <a:pt x="606" y="1"/>
                    <a:pt x="474" y="80"/>
                    <a:pt x="453" y="253"/>
                  </a:cubicBezTo>
                  <a:cubicBezTo>
                    <a:pt x="0" y="4956"/>
                    <a:pt x="703" y="9635"/>
                    <a:pt x="2524" y="14005"/>
                  </a:cubicBezTo>
                  <a:cubicBezTo>
                    <a:pt x="2574" y="14124"/>
                    <a:pt x="2671" y="14173"/>
                    <a:pt x="2771" y="14173"/>
                  </a:cubicBezTo>
                  <a:cubicBezTo>
                    <a:pt x="2961" y="14173"/>
                    <a:pt x="3162" y="13993"/>
                    <a:pt x="3060" y="13767"/>
                  </a:cubicBezTo>
                  <a:cubicBezTo>
                    <a:pt x="1286" y="9492"/>
                    <a:pt x="596" y="4932"/>
                    <a:pt x="1048" y="324"/>
                  </a:cubicBezTo>
                  <a:cubicBezTo>
                    <a:pt x="1067" y="116"/>
                    <a:pt x="902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42;p58">
              <a:extLst>
                <a:ext uri="{FF2B5EF4-FFF2-40B4-BE49-F238E27FC236}">
                  <a16:creationId xmlns:a16="http://schemas.microsoft.com/office/drawing/2014/main" id="{C1BD313D-EE45-4753-ADF2-49B57F82C241}"/>
                </a:ext>
              </a:extLst>
            </p:cNvPr>
            <p:cNvSpPr/>
            <p:nvPr/>
          </p:nvSpPr>
          <p:spPr>
            <a:xfrm>
              <a:off x="5552250" y="4379775"/>
              <a:ext cx="366150" cy="104325"/>
            </a:xfrm>
            <a:custGeom>
              <a:avLst/>
              <a:gdLst/>
              <a:ahLst/>
              <a:cxnLst/>
              <a:rect l="l" t="t" r="r" b="b"/>
              <a:pathLst>
                <a:path w="14646" h="4173" extrusionOk="0">
                  <a:moveTo>
                    <a:pt x="14174" y="1"/>
                  </a:moveTo>
                  <a:cubicBezTo>
                    <a:pt x="14145" y="1"/>
                    <a:pt x="14114" y="5"/>
                    <a:pt x="14082" y="15"/>
                  </a:cubicBezTo>
                  <a:cubicBezTo>
                    <a:pt x="9546" y="1324"/>
                    <a:pt x="5081" y="3039"/>
                    <a:pt x="366" y="3587"/>
                  </a:cubicBezTo>
                  <a:cubicBezTo>
                    <a:pt x="0" y="3632"/>
                    <a:pt x="74" y="4173"/>
                    <a:pt x="408" y="4173"/>
                  </a:cubicBezTo>
                  <a:cubicBezTo>
                    <a:pt x="421" y="4173"/>
                    <a:pt x="435" y="4172"/>
                    <a:pt x="450" y="4170"/>
                  </a:cubicBezTo>
                  <a:cubicBezTo>
                    <a:pt x="5212" y="3622"/>
                    <a:pt x="9737" y="1884"/>
                    <a:pt x="14309" y="562"/>
                  </a:cubicBezTo>
                  <a:cubicBezTo>
                    <a:pt x="14645" y="465"/>
                    <a:pt x="14477" y="1"/>
                    <a:pt x="1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43;p58">
              <a:extLst>
                <a:ext uri="{FF2B5EF4-FFF2-40B4-BE49-F238E27FC236}">
                  <a16:creationId xmlns:a16="http://schemas.microsoft.com/office/drawing/2014/main" id="{AC5AD0C8-A2D7-46BF-8E1D-B5E6E3E1AA60}"/>
                </a:ext>
              </a:extLst>
            </p:cNvPr>
            <p:cNvSpPr/>
            <p:nvPr/>
          </p:nvSpPr>
          <p:spPr>
            <a:xfrm>
              <a:off x="5403925" y="861275"/>
              <a:ext cx="1061175" cy="772100"/>
            </a:xfrm>
            <a:custGeom>
              <a:avLst/>
              <a:gdLst/>
              <a:ahLst/>
              <a:cxnLst/>
              <a:rect l="l" t="t" r="r" b="b"/>
              <a:pathLst>
                <a:path w="42447" h="30884" extrusionOk="0">
                  <a:moveTo>
                    <a:pt x="31739" y="0"/>
                  </a:moveTo>
                  <a:cubicBezTo>
                    <a:pt x="26678" y="0"/>
                    <a:pt x="21692" y="609"/>
                    <a:pt x="17098" y="2654"/>
                  </a:cubicBezTo>
                  <a:cubicBezTo>
                    <a:pt x="8859" y="6322"/>
                    <a:pt x="1" y="14989"/>
                    <a:pt x="2716" y="28396"/>
                  </a:cubicBezTo>
                  <a:cubicBezTo>
                    <a:pt x="2716" y="28396"/>
                    <a:pt x="6777" y="30883"/>
                    <a:pt x="12264" y="30883"/>
                  </a:cubicBezTo>
                  <a:cubicBezTo>
                    <a:pt x="14187" y="30883"/>
                    <a:pt x="16284" y="30578"/>
                    <a:pt x="18444" y="29753"/>
                  </a:cubicBezTo>
                  <a:cubicBezTo>
                    <a:pt x="24730" y="27360"/>
                    <a:pt x="28981" y="23859"/>
                    <a:pt x="32898" y="18371"/>
                  </a:cubicBezTo>
                  <a:cubicBezTo>
                    <a:pt x="36815" y="12894"/>
                    <a:pt x="39637" y="6738"/>
                    <a:pt x="42447" y="619"/>
                  </a:cubicBezTo>
                  <a:cubicBezTo>
                    <a:pt x="38915" y="303"/>
                    <a:pt x="35309" y="0"/>
                    <a:pt x="31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44;p58">
              <a:extLst>
                <a:ext uri="{FF2B5EF4-FFF2-40B4-BE49-F238E27FC236}">
                  <a16:creationId xmlns:a16="http://schemas.microsoft.com/office/drawing/2014/main" id="{26739FD4-6E48-4B7E-9E96-A6085996E13B}"/>
                </a:ext>
              </a:extLst>
            </p:cNvPr>
            <p:cNvSpPr/>
            <p:nvPr/>
          </p:nvSpPr>
          <p:spPr>
            <a:xfrm>
              <a:off x="5555750" y="960425"/>
              <a:ext cx="749500" cy="546675"/>
            </a:xfrm>
            <a:custGeom>
              <a:avLst/>
              <a:gdLst/>
              <a:ahLst/>
              <a:cxnLst/>
              <a:rect l="l" t="t" r="r" b="b"/>
              <a:pathLst>
                <a:path w="29980" h="21867" extrusionOk="0">
                  <a:moveTo>
                    <a:pt x="29515" y="0"/>
                  </a:moveTo>
                  <a:cubicBezTo>
                    <a:pt x="29456" y="0"/>
                    <a:pt x="29395" y="18"/>
                    <a:pt x="29337" y="58"/>
                  </a:cubicBezTo>
                  <a:cubicBezTo>
                    <a:pt x="19360" y="6785"/>
                    <a:pt x="9656" y="13893"/>
                    <a:pt x="238" y="21358"/>
                  </a:cubicBezTo>
                  <a:cubicBezTo>
                    <a:pt x="1" y="21548"/>
                    <a:pt x="203" y="21867"/>
                    <a:pt x="446" y="21867"/>
                  </a:cubicBezTo>
                  <a:cubicBezTo>
                    <a:pt x="507" y="21867"/>
                    <a:pt x="571" y="21847"/>
                    <a:pt x="631" y="21798"/>
                  </a:cubicBezTo>
                  <a:cubicBezTo>
                    <a:pt x="10049" y="14333"/>
                    <a:pt x="19753" y="7225"/>
                    <a:pt x="29718" y="498"/>
                  </a:cubicBezTo>
                  <a:cubicBezTo>
                    <a:pt x="29979" y="324"/>
                    <a:pt x="29769" y="0"/>
                    <a:pt x="29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45;p58">
              <a:extLst>
                <a:ext uri="{FF2B5EF4-FFF2-40B4-BE49-F238E27FC236}">
                  <a16:creationId xmlns:a16="http://schemas.microsoft.com/office/drawing/2014/main" id="{1EB5DE6B-4C15-4522-8C5B-A24C31DE6947}"/>
                </a:ext>
              </a:extLst>
            </p:cNvPr>
            <p:cNvSpPr/>
            <p:nvPr/>
          </p:nvSpPr>
          <p:spPr>
            <a:xfrm>
              <a:off x="5995075" y="911250"/>
              <a:ext cx="66200" cy="266000"/>
            </a:xfrm>
            <a:custGeom>
              <a:avLst/>
              <a:gdLst/>
              <a:ahLst/>
              <a:cxnLst/>
              <a:rect l="l" t="t" r="r" b="b"/>
              <a:pathLst>
                <a:path w="2648" h="10640" extrusionOk="0">
                  <a:moveTo>
                    <a:pt x="2272" y="1"/>
                  </a:moveTo>
                  <a:cubicBezTo>
                    <a:pt x="2163" y="1"/>
                    <a:pt x="2057" y="58"/>
                    <a:pt x="2013" y="191"/>
                  </a:cubicBezTo>
                  <a:cubicBezTo>
                    <a:pt x="882" y="3501"/>
                    <a:pt x="227" y="6847"/>
                    <a:pt x="13" y="10335"/>
                  </a:cubicBezTo>
                  <a:cubicBezTo>
                    <a:pt x="0" y="10535"/>
                    <a:pt x="157" y="10639"/>
                    <a:pt x="313" y="10639"/>
                  </a:cubicBezTo>
                  <a:cubicBezTo>
                    <a:pt x="455" y="10639"/>
                    <a:pt x="597" y="10553"/>
                    <a:pt x="608" y="10371"/>
                  </a:cubicBezTo>
                  <a:cubicBezTo>
                    <a:pt x="810" y="6942"/>
                    <a:pt x="1453" y="3644"/>
                    <a:pt x="2573" y="394"/>
                  </a:cubicBezTo>
                  <a:cubicBezTo>
                    <a:pt x="2647" y="162"/>
                    <a:pt x="2455" y="1"/>
                    <a:pt x="2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46;p58">
              <a:extLst>
                <a:ext uri="{FF2B5EF4-FFF2-40B4-BE49-F238E27FC236}">
                  <a16:creationId xmlns:a16="http://schemas.microsoft.com/office/drawing/2014/main" id="{D411D68F-1F18-49B9-9585-213BA1846049}"/>
                </a:ext>
              </a:extLst>
            </p:cNvPr>
            <p:cNvSpPr/>
            <p:nvPr/>
          </p:nvSpPr>
          <p:spPr>
            <a:xfrm>
              <a:off x="5935625" y="1204375"/>
              <a:ext cx="267800" cy="45850"/>
            </a:xfrm>
            <a:custGeom>
              <a:avLst/>
              <a:gdLst/>
              <a:ahLst/>
              <a:cxnLst/>
              <a:rect l="l" t="t" r="r" b="b"/>
              <a:pathLst>
                <a:path w="10712" h="1834" extrusionOk="0">
                  <a:moveTo>
                    <a:pt x="361" y="1"/>
                  </a:moveTo>
                  <a:cubicBezTo>
                    <a:pt x="30" y="1"/>
                    <a:pt x="0" y="552"/>
                    <a:pt x="367" y="587"/>
                  </a:cubicBezTo>
                  <a:cubicBezTo>
                    <a:pt x="3641" y="992"/>
                    <a:pt x="6927" y="1122"/>
                    <a:pt x="10165" y="1825"/>
                  </a:cubicBezTo>
                  <a:cubicBezTo>
                    <a:pt x="10191" y="1831"/>
                    <a:pt x="10216" y="1833"/>
                    <a:pt x="10239" y="1833"/>
                  </a:cubicBezTo>
                  <a:cubicBezTo>
                    <a:pt x="10560" y="1833"/>
                    <a:pt x="10712" y="1343"/>
                    <a:pt x="10368" y="1265"/>
                  </a:cubicBezTo>
                  <a:cubicBezTo>
                    <a:pt x="7070" y="551"/>
                    <a:pt x="3736" y="396"/>
                    <a:pt x="402" y="3"/>
                  </a:cubicBezTo>
                  <a:cubicBezTo>
                    <a:pt x="388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47;p58">
              <a:extLst>
                <a:ext uri="{FF2B5EF4-FFF2-40B4-BE49-F238E27FC236}">
                  <a16:creationId xmlns:a16="http://schemas.microsoft.com/office/drawing/2014/main" id="{6B4581B9-0191-43CB-ACDE-D4CCA6534E5F}"/>
                </a:ext>
              </a:extLst>
            </p:cNvPr>
            <p:cNvSpPr/>
            <p:nvPr/>
          </p:nvSpPr>
          <p:spPr>
            <a:xfrm>
              <a:off x="5747125" y="1043000"/>
              <a:ext cx="35525" cy="306325"/>
            </a:xfrm>
            <a:custGeom>
              <a:avLst/>
              <a:gdLst/>
              <a:ahLst/>
              <a:cxnLst/>
              <a:rect l="l" t="t" r="r" b="b"/>
              <a:pathLst>
                <a:path w="1421" h="12253" extrusionOk="0">
                  <a:moveTo>
                    <a:pt x="1109" y="1"/>
                  </a:moveTo>
                  <a:cubicBezTo>
                    <a:pt x="968" y="1"/>
                    <a:pt x="820" y="82"/>
                    <a:pt x="787" y="255"/>
                  </a:cubicBezTo>
                  <a:cubicBezTo>
                    <a:pt x="1" y="4148"/>
                    <a:pt x="358" y="8089"/>
                    <a:pt x="632" y="12018"/>
                  </a:cubicBezTo>
                  <a:cubicBezTo>
                    <a:pt x="642" y="12181"/>
                    <a:pt x="754" y="12252"/>
                    <a:pt x="877" y="12252"/>
                  </a:cubicBezTo>
                  <a:cubicBezTo>
                    <a:pt x="1043" y="12252"/>
                    <a:pt x="1229" y="12123"/>
                    <a:pt x="1215" y="11911"/>
                  </a:cubicBezTo>
                  <a:cubicBezTo>
                    <a:pt x="941" y="8030"/>
                    <a:pt x="608" y="4148"/>
                    <a:pt x="1382" y="303"/>
                  </a:cubicBezTo>
                  <a:cubicBezTo>
                    <a:pt x="1420" y="106"/>
                    <a:pt x="1269" y="1"/>
                    <a:pt x="1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48;p58">
              <a:extLst>
                <a:ext uri="{FF2B5EF4-FFF2-40B4-BE49-F238E27FC236}">
                  <a16:creationId xmlns:a16="http://schemas.microsoft.com/office/drawing/2014/main" id="{76412D25-30F8-4391-BD4E-6666B9D288F6}"/>
                </a:ext>
              </a:extLst>
            </p:cNvPr>
            <p:cNvSpPr/>
            <p:nvPr/>
          </p:nvSpPr>
          <p:spPr>
            <a:xfrm>
              <a:off x="5704000" y="1378975"/>
              <a:ext cx="303075" cy="45000"/>
            </a:xfrm>
            <a:custGeom>
              <a:avLst/>
              <a:gdLst/>
              <a:ahLst/>
              <a:cxnLst/>
              <a:rect l="l" t="t" r="r" b="b"/>
              <a:pathLst>
                <a:path w="12123" h="1800" extrusionOk="0">
                  <a:moveTo>
                    <a:pt x="406" y="0"/>
                  </a:moveTo>
                  <a:cubicBezTo>
                    <a:pt x="121" y="0"/>
                    <a:pt x="1" y="462"/>
                    <a:pt x="321" y="580"/>
                  </a:cubicBezTo>
                  <a:cubicBezTo>
                    <a:pt x="2589" y="1392"/>
                    <a:pt x="4943" y="1799"/>
                    <a:pt x="7313" y="1799"/>
                  </a:cubicBezTo>
                  <a:cubicBezTo>
                    <a:pt x="8800" y="1799"/>
                    <a:pt x="10292" y="1639"/>
                    <a:pt x="11775" y="1318"/>
                  </a:cubicBezTo>
                  <a:cubicBezTo>
                    <a:pt x="12123" y="1251"/>
                    <a:pt x="12047" y="728"/>
                    <a:pt x="11729" y="728"/>
                  </a:cubicBezTo>
                  <a:cubicBezTo>
                    <a:pt x="11709" y="728"/>
                    <a:pt x="11689" y="730"/>
                    <a:pt x="11668" y="735"/>
                  </a:cubicBezTo>
                  <a:cubicBezTo>
                    <a:pt x="10221" y="1051"/>
                    <a:pt x="8767" y="1209"/>
                    <a:pt x="7319" y="1209"/>
                  </a:cubicBezTo>
                  <a:cubicBezTo>
                    <a:pt x="5015" y="1209"/>
                    <a:pt x="2727" y="810"/>
                    <a:pt x="511" y="20"/>
                  </a:cubicBezTo>
                  <a:cubicBezTo>
                    <a:pt x="474" y="7"/>
                    <a:pt x="439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49;p58">
              <a:extLst>
                <a:ext uri="{FF2B5EF4-FFF2-40B4-BE49-F238E27FC236}">
                  <a16:creationId xmlns:a16="http://schemas.microsoft.com/office/drawing/2014/main" id="{C1481555-7B2A-43B0-A710-B81FD9B64F83}"/>
                </a:ext>
              </a:extLst>
            </p:cNvPr>
            <p:cNvSpPr/>
            <p:nvPr/>
          </p:nvSpPr>
          <p:spPr>
            <a:xfrm>
              <a:off x="1735625" y="1098475"/>
              <a:ext cx="977525" cy="857850"/>
            </a:xfrm>
            <a:custGeom>
              <a:avLst/>
              <a:gdLst/>
              <a:ahLst/>
              <a:cxnLst/>
              <a:rect l="l" t="t" r="r" b="b"/>
              <a:pathLst>
                <a:path w="39101" h="34314" extrusionOk="0">
                  <a:moveTo>
                    <a:pt x="11061" y="1"/>
                  </a:moveTo>
                  <a:lnTo>
                    <a:pt x="11061" y="1"/>
                  </a:lnTo>
                  <a:cubicBezTo>
                    <a:pt x="9644" y="5704"/>
                    <a:pt x="10525" y="11716"/>
                    <a:pt x="12883" y="17491"/>
                  </a:cubicBezTo>
                  <a:cubicBezTo>
                    <a:pt x="11883" y="17368"/>
                    <a:pt x="10877" y="17307"/>
                    <a:pt x="9870" y="17307"/>
                  </a:cubicBezTo>
                  <a:cubicBezTo>
                    <a:pt x="6490" y="17307"/>
                    <a:pt x="3111" y="17994"/>
                    <a:pt x="0" y="19324"/>
                  </a:cubicBezTo>
                  <a:cubicBezTo>
                    <a:pt x="4109" y="28244"/>
                    <a:pt x="12283" y="34314"/>
                    <a:pt x="21019" y="34314"/>
                  </a:cubicBezTo>
                  <a:cubicBezTo>
                    <a:pt x="23117" y="34314"/>
                    <a:pt x="25247" y="33964"/>
                    <a:pt x="27361" y="33219"/>
                  </a:cubicBezTo>
                  <a:cubicBezTo>
                    <a:pt x="33397" y="31100"/>
                    <a:pt x="39100" y="19586"/>
                    <a:pt x="37886" y="9359"/>
                  </a:cubicBezTo>
                  <a:cubicBezTo>
                    <a:pt x="37386" y="5192"/>
                    <a:pt x="34957" y="2239"/>
                    <a:pt x="31278" y="227"/>
                  </a:cubicBezTo>
                  <a:cubicBezTo>
                    <a:pt x="28421" y="4346"/>
                    <a:pt x="25611" y="8287"/>
                    <a:pt x="25254" y="12871"/>
                  </a:cubicBezTo>
                  <a:cubicBezTo>
                    <a:pt x="23944" y="9728"/>
                    <a:pt x="19812" y="1513"/>
                    <a:pt x="1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50;p58">
              <a:extLst>
                <a:ext uri="{FF2B5EF4-FFF2-40B4-BE49-F238E27FC236}">
                  <a16:creationId xmlns:a16="http://schemas.microsoft.com/office/drawing/2014/main" id="{099492D7-1B60-4D24-A232-3ABC51E0FE0A}"/>
                </a:ext>
              </a:extLst>
            </p:cNvPr>
            <p:cNvSpPr/>
            <p:nvPr/>
          </p:nvSpPr>
          <p:spPr>
            <a:xfrm>
              <a:off x="1907125" y="1681000"/>
              <a:ext cx="479625" cy="170975"/>
            </a:xfrm>
            <a:custGeom>
              <a:avLst/>
              <a:gdLst/>
              <a:ahLst/>
              <a:cxnLst/>
              <a:rect l="l" t="t" r="r" b="b"/>
              <a:pathLst>
                <a:path w="19185" h="6839" extrusionOk="0">
                  <a:moveTo>
                    <a:pt x="433" y="0"/>
                  </a:moveTo>
                  <a:cubicBezTo>
                    <a:pt x="204" y="0"/>
                    <a:pt x="0" y="297"/>
                    <a:pt x="213" y="500"/>
                  </a:cubicBezTo>
                  <a:cubicBezTo>
                    <a:pt x="4318" y="4360"/>
                    <a:pt x="10336" y="6839"/>
                    <a:pt x="16090" y="6839"/>
                  </a:cubicBezTo>
                  <a:cubicBezTo>
                    <a:pt x="17010" y="6839"/>
                    <a:pt x="17924" y="6775"/>
                    <a:pt x="18822" y="6644"/>
                  </a:cubicBezTo>
                  <a:cubicBezTo>
                    <a:pt x="19184" y="6587"/>
                    <a:pt x="19052" y="6068"/>
                    <a:pt x="18721" y="6068"/>
                  </a:cubicBezTo>
                  <a:cubicBezTo>
                    <a:pt x="18703" y="6068"/>
                    <a:pt x="18686" y="6069"/>
                    <a:pt x="18667" y="6072"/>
                  </a:cubicBezTo>
                  <a:cubicBezTo>
                    <a:pt x="17818" y="6196"/>
                    <a:pt x="16952" y="6256"/>
                    <a:pt x="16078" y="6256"/>
                  </a:cubicBezTo>
                  <a:cubicBezTo>
                    <a:pt x="10490" y="6256"/>
                    <a:pt x="4594" y="3811"/>
                    <a:pt x="629" y="83"/>
                  </a:cubicBezTo>
                  <a:cubicBezTo>
                    <a:pt x="568" y="25"/>
                    <a:pt x="500" y="0"/>
                    <a:pt x="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51;p58">
              <a:extLst>
                <a:ext uri="{FF2B5EF4-FFF2-40B4-BE49-F238E27FC236}">
                  <a16:creationId xmlns:a16="http://schemas.microsoft.com/office/drawing/2014/main" id="{126BEFF0-D300-4296-8E67-12463758542E}"/>
                </a:ext>
              </a:extLst>
            </p:cNvPr>
            <p:cNvSpPr/>
            <p:nvPr/>
          </p:nvSpPr>
          <p:spPr>
            <a:xfrm>
              <a:off x="2093325" y="1258950"/>
              <a:ext cx="291500" cy="588700"/>
            </a:xfrm>
            <a:custGeom>
              <a:avLst/>
              <a:gdLst/>
              <a:ahLst/>
              <a:cxnLst/>
              <a:rect l="l" t="t" r="r" b="b"/>
              <a:pathLst>
                <a:path w="11660" h="23548" extrusionOk="0">
                  <a:moveTo>
                    <a:pt x="399" y="0"/>
                  </a:moveTo>
                  <a:cubicBezTo>
                    <a:pt x="203" y="0"/>
                    <a:pt x="0" y="215"/>
                    <a:pt x="123" y="452"/>
                  </a:cubicBezTo>
                  <a:cubicBezTo>
                    <a:pt x="3933" y="7988"/>
                    <a:pt x="7671" y="15632"/>
                    <a:pt x="11041" y="23395"/>
                  </a:cubicBezTo>
                  <a:cubicBezTo>
                    <a:pt x="11089" y="23503"/>
                    <a:pt x="11173" y="23548"/>
                    <a:pt x="11260" y="23548"/>
                  </a:cubicBezTo>
                  <a:cubicBezTo>
                    <a:pt x="11451" y="23548"/>
                    <a:pt x="11659" y="23331"/>
                    <a:pt x="11553" y="23085"/>
                  </a:cubicBezTo>
                  <a:cubicBezTo>
                    <a:pt x="8183" y="15334"/>
                    <a:pt x="4445" y="7691"/>
                    <a:pt x="635" y="154"/>
                  </a:cubicBezTo>
                  <a:cubicBezTo>
                    <a:pt x="579" y="45"/>
                    <a:pt x="490" y="0"/>
                    <a:pt x="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52;p58">
              <a:extLst>
                <a:ext uri="{FF2B5EF4-FFF2-40B4-BE49-F238E27FC236}">
                  <a16:creationId xmlns:a16="http://schemas.microsoft.com/office/drawing/2014/main" id="{58A10D3D-3C88-439E-A6FA-86760DED8AEE}"/>
                </a:ext>
              </a:extLst>
            </p:cNvPr>
            <p:cNvSpPr/>
            <p:nvPr/>
          </p:nvSpPr>
          <p:spPr>
            <a:xfrm>
              <a:off x="2364650" y="1329450"/>
              <a:ext cx="211575" cy="517650"/>
            </a:xfrm>
            <a:custGeom>
              <a:avLst/>
              <a:gdLst/>
              <a:ahLst/>
              <a:cxnLst/>
              <a:rect l="l" t="t" r="r" b="b"/>
              <a:pathLst>
                <a:path w="8463" h="20706" extrusionOk="0">
                  <a:moveTo>
                    <a:pt x="7567" y="1"/>
                  </a:moveTo>
                  <a:cubicBezTo>
                    <a:pt x="7418" y="1"/>
                    <a:pt x="7278" y="96"/>
                    <a:pt x="7296" y="287"/>
                  </a:cubicBezTo>
                  <a:cubicBezTo>
                    <a:pt x="7855" y="7288"/>
                    <a:pt x="5819" y="15574"/>
                    <a:pt x="235" y="20206"/>
                  </a:cubicBezTo>
                  <a:cubicBezTo>
                    <a:pt x="0" y="20403"/>
                    <a:pt x="219" y="20705"/>
                    <a:pt x="462" y="20705"/>
                  </a:cubicBezTo>
                  <a:cubicBezTo>
                    <a:pt x="526" y="20705"/>
                    <a:pt x="592" y="20684"/>
                    <a:pt x="652" y="20634"/>
                  </a:cubicBezTo>
                  <a:cubicBezTo>
                    <a:pt x="6343" y="15908"/>
                    <a:pt x="8463" y="7418"/>
                    <a:pt x="7891" y="287"/>
                  </a:cubicBezTo>
                  <a:cubicBezTo>
                    <a:pt x="7873" y="96"/>
                    <a:pt x="7715" y="1"/>
                    <a:pt x="75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53;p58">
              <a:extLst>
                <a:ext uri="{FF2B5EF4-FFF2-40B4-BE49-F238E27FC236}">
                  <a16:creationId xmlns:a16="http://schemas.microsoft.com/office/drawing/2014/main" id="{30320D32-1994-490C-B821-F8B608969704}"/>
                </a:ext>
              </a:extLst>
            </p:cNvPr>
            <p:cNvSpPr/>
            <p:nvPr/>
          </p:nvSpPr>
          <p:spPr>
            <a:xfrm>
              <a:off x="1882375" y="4584325"/>
              <a:ext cx="115500" cy="415925"/>
            </a:xfrm>
            <a:custGeom>
              <a:avLst/>
              <a:gdLst/>
              <a:ahLst/>
              <a:cxnLst/>
              <a:rect l="l" t="t" r="r" b="b"/>
              <a:pathLst>
                <a:path w="4620" h="16637" extrusionOk="0">
                  <a:moveTo>
                    <a:pt x="1298" y="0"/>
                  </a:moveTo>
                  <a:cubicBezTo>
                    <a:pt x="1453" y="2691"/>
                    <a:pt x="2012" y="1739"/>
                    <a:pt x="1727" y="3882"/>
                  </a:cubicBezTo>
                  <a:cubicBezTo>
                    <a:pt x="1643" y="4572"/>
                    <a:pt x="1119" y="5656"/>
                    <a:pt x="1012" y="6346"/>
                  </a:cubicBezTo>
                  <a:cubicBezTo>
                    <a:pt x="679" y="8525"/>
                    <a:pt x="762" y="13026"/>
                    <a:pt x="119" y="15359"/>
                  </a:cubicBezTo>
                  <a:cubicBezTo>
                    <a:pt x="0" y="15800"/>
                    <a:pt x="131" y="16229"/>
                    <a:pt x="488" y="16514"/>
                  </a:cubicBezTo>
                  <a:cubicBezTo>
                    <a:pt x="596" y="16603"/>
                    <a:pt x="722" y="16637"/>
                    <a:pt x="853" y="16637"/>
                  </a:cubicBezTo>
                  <a:cubicBezTo>
                    <a:pt x="1285" y="16637"/>
                    <a:pt x="1762" y="16264"/>
                    <a:pt x="1762" y="16264"/>
                  </a:cubicBezTo>
                  <a:cubicBezTo>
                    <a:pt x="1298" y="15526"/>
                    <a:pt x="1477" y="14490"/>
                    <a:pt x="1727" y="13550"/>
                  </a:cubicBezTo>
                  <a:cubicBezTo>
                    <a:pt x="2739" y="9847"/>
                    <a:pt x="3262" y="8287"/>
                    <a:pt x="3965" y="5132"/>
                  </a:cubicBezTo>
                  <a:cubicBezTo>
                    <a:pt x="4274" y="3739"/>
                    <a:pt x="4477" y="2715"/>
                    <a:pt x="4620" y="501"/>
                  </a:cubicBezTo>
                  <a:cubicBezTo>
                    <a:pt x="3584" y="501"/>
                    <a:pt x="2334" y="12"/>
                    <a:pt x="1298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54;p58">
              <a:extLst>
                <a:ext uri="{FF2B5EF4-FFF2-40B4-BE49-F238E27FC236}">
                  <a16:creationId xmlns:a16="http://schemas.microsoft.com/office/drawing/2014/main" id="{F2F38AC6-10A3-48FA-BA87-31277933F808}"/>
                </a:ext>
              </a:extLst>
            </p:cNvPr>
            <p:cNvSpPr/>
            <p:nvPr/>
          </p:nvSpPr>
          <p:spPr>
            <a:xfrm>
              <a:off x="1797525" y="4550225"/>
              <a:ext cx="109925" cy="487300"/>
            </a:xfrm>
            <a:custGeom>
              <a:avLst/>
              <a:gdLst/>
              <a:ahLst/>
              <a:cxnLst/>
              <a:rect l="l" t="t" r="r" b="b"/>
              <a:pathLst>
                <a:path w="4397" h="19492" extrusionOk="0">
                  <a:moveTo>
                    <a:pt x="2675" y="1"/>
                  </a:moveTo>
                  <a:cubicBezTo>
                    <a:pt x="1880" y="1"/>
                    <a:pt x="1095" y="150"/>
                    <a:pt x="1061" y="460"/>
                  </a:cubicBezTo>
                  <a:cubicBezTo>
                    <a:pt x="834" y="2448"/>
                    <a:pt x="1858" y="4103"/>
                    <a:pt x="1370" y="5686"/>
                  </a:cubicBezTo>
                  <a:cubicBezTo>
                    <a:pt x="322" y="9092"/>
                    <a:pt x="1049" y="10782"/>
                    <a:pt x="239" y="16569"/>
                  </a:cubicBezTo>
                  <a:cubicBezTo>
                    <a:pt x="120" y="17497"/>
                    <a:pt x="1" y="18200"/>
                    <a:pt x="549" y="18950"/>
                  </a:cubicBezTo>
                  <a:cubicBezTo>
                    <a:pt x="841" y="19343"/>
                    <a:pt x="1068" y="19492"/>
                    <a:pt x="1245" y="19492"/>
                  </a:cubicBezTo>
                  <a:cubicBezTo>
                    <a:pt x="1803" y="19492"/>
                    <a:pt x="1858" y="18009"/>
                    <a:pt x="1858" y="18009"/>
                  </a:cubicBezTo>
                  <a:cubicBezTo>
                    <a:pt x="1537" y="17247"/>
                    <a:pt x="1465" y="16473"/>
                    <a:pt x="1537" y="15890"/>
                  </a:cubicBezTo>
                  <a:cubicBezTo>
                    <a:pt x="1680" y="14723"/>
                    <a:pt x="2108" y="13187"/>
                    <a:pt x="2775" y="10735"/>
                  </a:cubicBezTo>
                  <a:cubicBezTo>
                    <a:pt x="3061" y="9651"/>
                    <a:pt x="3847" y="6579"/>
                    <a:pt x="3942" y="6032"/>
                  </a:cubicBezTo>
                  <a:cubicBezTo>
                    <a:pt x="4049" y="5413"/>
                    <a:pt x="4097" y="2281"/>
                    <a:pt x="4347" y="507"/>
                  </a:cubicBezTo>
                  <a:cubicBezTo>
                    <a:pt x="4396" y="174"/>
                    <a:pt x="3530" y="1"/>
                    <a:pt x="267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55;p58">
              <a:extLst>
                <a:ext uri="{FF2B5EF4-FFF2-40B4-BE49-F238E27FC236}">
                  <a16:creationId xmlns:a16="http://schemas.microsoft.com/office/drawing/2014/main" id="{D0017016-097F-409D-B29D-5D0277925133}"/>
                </a:ext>
              </a:extLst>
            </p:cNvPr>
            <p:cNvSpPr/>
            <p:nvPr/>
          </p:nvSpPr>
          <p:spPr>
            <a:xfrm>
              <a:off x="1785025" y="4977225"/>
              <a:ext cx="92700" cy="77250"/>
            </a:xfrm>
            <a:custGeom>
              <a:avLst/>
              <a:gdLst/>
              <a:ahLst/>
              <a:cxnLst/>
              <a:rect l="l" t="t" r="r" b="b"/>
              <a:pathLst>
                <a:path w="3708" h="3090" extrusionOk="0">
                  <a:moveTo>
                    <a:pt x="679" y="1"/>
                  </a:moveTo>
                  <a:lnTo>
                    <a:pt x="679" y="1"/>
                  </a:lnTo>
                  <a:cubicBezTo>
                    <a:pt x="1" y="560"/>
                    <a:pt x="406" y="2132"/>
                    <a:pt x="715" y="2799"/>
                  </a:cubicBezTo>
                  <a:cubicBezTo>
                    <a:pt x="747" y="2869"/>
                    <a:pt x="786" y="2891"/>
                    <a:pt x="837" y="2891"/>
                  </a:cubicBezTo>
                  <a:cubicBezTo>
                    <a:pt x="881" y="2891"/>
                    <a:pt x="935" y="2875"/>
                    <a:pt x="1001" y="2858"/>
                  </a:cubicBezTo>
                  <a:cubicBezTo>
                    <a:pt x="941" y="2596"/>
                    <a:pt x="906" y="2227"/>
                    <a:pt x="941" y="1965"/>
                  </a:cubicBezTo>
                  <a:lnTo>
                    <a:pt x="941" y="1965"/>
                  </a:lnTo>
                  <a:cubicBezTo>
                    <a:pt x="1275" y="2334"/>
                    <a:pt x="1632" y="2858"/>
                    <a:pt x="2263" y="3001"/>
                  </a:cubicBezTo>
                  <a:cubicBezTo>
                    <a:pt x="2526" y="3064"/>
                    <a:pt x="2743" y="3090"/>
                    <a:pt x="2922" y="3090"/>
                  </a:cubicBezTo>
                  <a:cubicBezTo>
                    <a:pt x="3583" y="3090"/>
                    <a:pt x="3707" y="2738"/>
                    <a:pt x="3632" y="2644"/>
                  </a:cubicBezTo>
                  <a:cubicBezTo>
                    <a:pt x="3168" y="2072"/>
                    <a:pt x="2656" y="1608"/>
                    <a:pt x="2358" y="929"/>
                  </a:cubicBezTo>
                  <a:cubicBezTo>
                    <a:pt x="2125" y="1024"/>
                    <a:pt x="1950" y="1105"/>
                    <a:pt x="1768" y="1105"/>
                  </a:cubicBezTo>
                  <a:cubicBezTo>
                    <a:pt x="1652" y="1105"/>
                    <a:pt x="1533" y="1072"/>
                    <a:pt x="1394" y="989"/>
                  </a:cubicBezTo>
                  <a:cubicBezTo>
                    <a:pt x="977" y="751"/>
                    <a:pt x="810" y="417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56;p58">
              <a:extLst>
                <a:ext uri="{FF2B5EF4-FFF2-40B4-BE49-F238E27FC236}">
                  <a16:creationId xmlns:a16="http://schemas.microsoft.com/office/drawing/2014/main" id="{C586DD04-356B-4A83-8156-3A444049BE5F}"/>
                </a:ext>
              </a:extLst>
            </p:cNvPr>
            <p:cNvSpPr/>
            <p:nvPr/>
          </p:nvSpPr>
          <p:spPr>
            <a:xfrm>
              <a:off x="1868675" y="4968300"/>
              <a:ext cx="90375" cy="75100"/>
            </a:xfrm>
            <a:custGeom>
              <a:avLst/>
              <a:gdLst/>
              <a:ahLst/>
              <a:cxnLst/>
              <a:rect l="l" t="t" r="r" b="b"/>
              <a:pathLst>
                <a:path w="3615" h="3004" extrusionOk="0">
                  <a:moveTo>
                    <a:pt x="667" y="0"/>
                  </a:moveTo>
                  <a:cubicBezTo>
                    <a:pt x="0" y="548"/>
                    <a:pt x="393" y="2072"/>
                    <a:pt x="703" y="2727"/>
                  </a:cubicBezTo>
                  <a:cubicBezTo>
                    <a:pt x="736" y="2794"/>
                    <a:pt x="777" y="2816"/>
                    <a:pt x="830" y="2816"/>
                  </a:cubicBezTo>
                  <a:cubicBezTo>
                    <a:pt x="871" y="2816"/>
                    <a:pt x="919" y="2802"/>
                    <a:pt x="977" y="2787"/>
                  </a:cubicBezTo>
                  <a:cubicBezTo>
                    <a:pt x="929" y="2537"/>
                    <a:pt x="882" y="2167"/>
                    <a:pt x="917" y="1905"/>
                  </a:cubicBezTo>
                  <a:lnTo>
                    <a:pt x="917" y="1905"/>
                  </a:lnTo>
                  <a:cubicBezTo>
                    <a:pt x="1251" y="2275"/>
                    <a:pt x="1596" y="2775"/>
                    <a:pt x="2215" y="2918"/>
                  </a:cubicBezTo>
                  <a:cubicBezTo>
                    <a:pt x="2471" y="2978"/>
                    <a:pt x="2682" y="3003"/>
                    <a:pt x="2855" y="3003"/>
                  </a:cubicBezTo>
                  <a:cubicBezTo>
                    <a:pt x="3495" y="3003"/>
                    <a:pt x="3614" y="2666"/>
                    <a:pt x="3549" y="2572"/>
                  </a:cubicBezTo>
                  <a:cubicBezTo>
                    <a:pt x="3096" y="2013"/>
                    <a:pt x="2584" y="1560"/>
                    <a:pt x="2310" y="905"/>
                  </a:cubicBezTo>
                  <a:cubicBezTo>
                    <a:pt x="2086" y="999"/>
                    <a:pt x="1910" y="1076"/>
                    <a:pt x="1731" y="1076"/>
                  </a:cubicBezTo>
                  <a:cubicBezTo>
                    <a:pt x="1616" y="1076"/>
                    <a:pt x="1500" y="1044"/>
                    <a:pt x="1370" y="965"/>
                  </a:cubicBezTo>
                  <a:cubicBezTo>
                    <a:pt x="953" y="727"/>
                    <a:pt x="798" y="405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57;p58">
              <a:extLst>
                <a:ext uri="{FF2B5EF4-FFF2-40B4-BE49-F238E27FC236}">
                  <a16:creationId xmlns:a16="http://schemas.microsoft.com/office/drawing/2014/main" id="{36527208-5294-4802-9CCD-AB7504495A25}"/>
                </a:ext>
              </a:extLst>
            </p:cNvPr>
            <p:cNvSpPr/>
            <p:nvPr/>
          </p:nvSpPr>
          <p:spPr>
            <a:xfrm>
              <a:off x="1793075" y="4338725"/>
              <a:ext cx="255400" cy="304500"/>
            </a:xfrm>
            <a:custGeom>
              <a:avLst/>
              <a:gdLst/>
              <a:ahLst/>
              <a:cxnLst/>
              <a:rect l="l" t="t" r="r" b="b"/>
              <a:pathLst>
                <a:path w="10216" h="12180" extrusionOk="0">
                  <a:moveTo>
                    <a:pt x="4322" y="1"/>
                  </a:moveTo>
                  <a:cubicBezTo>
                    <a:pt x="2059" y="1"/>
                    <a:pt x="0" y="370"/>
                    <a:pt x="0" y="1657"/>
                  </a:cubicBezTo>
                  <a:cubicBezTo>
                    <a:pt x="0" y="4455"/>
                    <a:pt x="1322" y="7550"/>
                    <a:pt x="1262" y="11837"/>
                  </a:cubicBezTo>
                  <a:cubicBezTo>
                    <a:pt x="2151" y="11992"/>
                    <a:pt x="3823" y="12180"/>
                    <a:pt x="5322" y="12180"/>
                  </a:cubicBezTo>
                  <a:cubicBezTo>
                    <a:pt x="6694" y="12180"/>
                    <a:pt x="7922" y="12023"/>
                    <a:pt x="8275" y="11539"/>
                  </a:cubicBezTo>
                  <a:cubicBezTo>
                    <a:pt x="8585" y="9658"/>
                    <a:pt x="10216" y="5383"/>
                    <a:pt x="10156" y="657"/>
                  </a:cubicBezTo>
                  <a:cubicBezTo>
                    <a:pt x="10156" y="552"/>
                    <a:pt x="7086" y="1"/>
                    <a:pt x="4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58;p58">
              <a:extLst>
                <a:ext uri="{FF2B5EF4-FFF2-40B4-BE49-F238E27FC236}">
                  <a16:creationId xmlns:a16="http://schemas.microsoft.com/office/drawing/2014/main" id="{E29CA7AE-9173-4964-A28D-652E1E5EB269}"/>
                </a:ext>
              </a:extLst>
            </p:cNvPr>
            <p:cNvSpPr/>
            <p:nvPr/>
          </p:nvSpPr>
          <p:spPr>
            <a:xfrm>
              <a:off x="2011225" y="3782325"/>
              <a:ext cx="275675" cy="253025"/>
            </a:xfrm>
            <a:custGeom>
              <a:avLst/>
              <a:gdLst/>
              <a:ahLst/>
              <a:cxnLst/>
              <a:rect l="l" t="t" r="r" b="b"/>
              <a:pathLst>
                <a:path w="11027" h="10121" extrusionOk="0">
                  <a:moveTo>
                    <a:pt x="10373" y="0"/>
                  </a:moveTo>
                  <a:cubicBezTo>
                    <a:pt x="10243" y="0"/>
                    <a:pt x="10097" y="105"/>
                    <a:pt x="9967" y="291"/>
                  </a:cubicBezTo>
                  <a:cubicBezTo>
                    <a:pt x="8955" y="1791"/>
                    <a:pt x="7681" y="2958"/>
                    <a:pt x="6681" y="4053"/>
                  </a:cubicBezTo>
                  <a:cubicBezTo>
                    <a:pt x="5395" y="5446"/>
                    <a:pt x="3514" y="6375"/>
                    <a:pt x="1728" y="7292"/>
                  </a:cubicBezTo>
                  <a:cubicBezTo>
                    <a:pt x="557" y="7898"/>
                    <a:pt x="1" y="10121"/>
                    <a:pt x="1625" y="10121"/>
                  </a:cubicBezTo>
                  <a:cubicBezTo>
                    <a:pt x="1850" y="10121"/>
                    <a:pt x="2117" y="10078"/>
                    <a:pt x="2430" y="9983"/>
                  </a:cubicBezTo>
                  <a:cubicBezTo>
                    <a:pt x="4645" y="9292"/>
                    <a:pt x="7991" y="5411"/>
                    <a:pt x="9312" y="3327"/>
                  </a:cubicBezTo>
                  <a:cubicBezTo>
                    <a:pt x="9884" y="2434"/>
                    <a:pt x="11027" y="1303"/>
                    <a:pt x="10670" y="291"/>
                  </a:cubicBezTo>
                  <a:cubicBezTo>
                    <a:pt x="10601" y="90"/>
                    <a:pt x="10494" y="0"/>
                    <a:pt x="10373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59;p58">
              <a:extLst>
                <a:ext uri="{FF2B5EF4-FFF2-40B4-BE49-F238E27FC236}">
                  <a16:creationId xmlns:a16="http://schemas.microsoft.com/office/drawing/2014/main" id="{A6F412B6-E7FE-4089-9BB5-9D17DDB1181F}"/>
                </a:ext>
              </a:extLst>
            </p:cNvPr>
            <p:cNvSpPr/>
            <p:nvPr/>
          </p:nvSpPr>
          <p:spPr>
            <a:xfrm>
              <a:off x="1695725" y="3964600"/>
              <a:ext cx="376275" cy="415700"/>
            </a:xfrm>
            <a:custGeom>
              <a:avLst/>
              <a:gdLst/>
              <a:ahLst/>
              <a:cxnLst/>
              <a:rect l="l" t="t" r="r" b="b"/>
              <a:pathLst>
                <a:path w="15051" h="16628" extrusionOk="0">
                  <a:moveTo>
                    <a:pt x="14348" y="1"/>
                  </a:moveTo>
                  <a:lnTo>
                    <a:pt x="14348" y="1"/>
                  </a:lnTo>
                  <a:cubicBezTo>
                    <a:pt x="11931" y="953"/>
                    <a:pt x="9859" y="870"/>
                    <a:pt x="9002" y="1048"/>
                  </a:cubicBezTo>
                  <a:cubicBezTo>
                    <a:pt x="7645" y="1358"/>
                    <a:pt x="5347" y="1989"/>
                    <a:pt x="3870" y="2096"/>
                  </a:cubicBezTo>
                  <a:cubicBezTo>
                    <a:pt x="2823" y="2180"/>
                    <a:pt x="1394" y="3311"/>
                    <a:pt x="822" y="4954"/>
                  </a:cubicBezTo>
                  <a:cubicBezTo>
                    <a:pt x="727" y="5228"/>
                    <a:pt x="1" y="7371"/>
                    <a:pt x="1" y="7371"/>
                  </a:cubicBezTo>
                  <a:cubicBezTo>
                    <a:pt x="846" y="7609"/>
                    <a:pt x="2025" y="7716"/>
                    <a:pt x="2870" y="7954"/>
                  </a:cubicBezTo>
                  <a:cubicBezTo>
                    <a:pt x="3251" y="7287"/>
                    <a:pt x="3418" y="7216"/>
                    <a:pt x="3632" y="6811"/>
                  </a:cubicBezTo>
                  <a:cubicBezTo>
                    <a:pt x="3894" y="9621"/>
                    <a:pt x="5478" y="10181"/>
                    <a:pt x="5406" y="11645"/>
                  </a:cubicBezTo>
                  <a:cubicBezTo>
                    <a:pt x="5311" y="13657"/>
                    <a:pt x="3609" y="14633"/>
                    <a:pt x="3894" y="16622"/>
                  </a:cubicBezTo>
                  <a:cubicBezTo>
                    <a:pt x="4373" y="16593"/>
                    <a:pt x="4872" y="16583"/>
                    <a:pt x="5382" y="16583"/>
                  </a:cubicBezTo>
                  <a:cubicBezTo>
                    <a:pt x="6463" y="16583"/>
                    <a:pt x="7596" y="16627"/>
                    <a:pt x="8701" y="16627"/>
                  </a:cubicBezTo>
                  <a:cubicBezTo>
                    <a:pt x="10747" y="16627"/>
                    <a:pt x="12698" y="16477"/>
                    <a:pt x="14050" y="15622"/>
                  </a:cubicBezTo>
                  <a:cubicBezTo>
                    <a:pt x="14050" y="13931"/>
                    <a:pt x="12062" y="11716"/>
                    <a:pt x="11991" y="10038"/>
                  </a:cubicBezTo>
                  <a:cubicBezTo>
                    <a:pt x="11919" y="8287"/>
                    <a:pt x="13229" y="7764"/>
                    <a:pt x="12931" y="6513"/>
                  </a:cubicBezTo>
                  <a:cubicBezTo>
                    <a:pt x="12788" y="5930"/>
                    <a:pt x="12074" y="5394"/>
                    <a:pt x="11991" y="4989"/>
                  </a:cubicBezTo>
                  <a:cubicBezTo>
                    <a:pt x="11800" y="4061"/>
                    <a:pt x="14265" y="3358"/>
                    <a:pt x="15050" y="2692"/>
                  </a:cubicBezTo>
                  <a:cubicBezTo>
                    <a:pt x="14586" y="2275"/>
                    <a:pt x="13836" y="644"/>
                    <a:pt x="14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60;p58">
              <a:extLst>
                <a:ext uri="{FF2B5EF4-FFF2-40B4-BE49-F238E27FC236}">
                  <a16:creationId xmlns:a16="http://schemas.microsoft.com/office/drawing/2014/main" id="{9AC76FB3-2854-4DAB-93A8-6876A5E2E223}"/>
                </a:ext>
              </a:extLst>
            </p:cNvPr>
            <p:cNvSpPr/>
            <p:nvPr/>
          </p:nvSpPr>
          <p:spPr>
            <a:xfrm>
              <a:off x="1672525" y="4137625"/>
              <a:ext cx="192300" cy="199675"/>
            </a:xfrm>
            <a:custGeom>
              <a:avLst/>
              <a:gdLst/>
              <a:ahLst/>
              <a:cxnLst/>
              <a:rect l="l" t="t" r="r" b="b"/>
              <a:pathLst>
                <a:path w="7692" h="7987" extrusionOk="0">
                  <a:moveTo>
                    <a:pt x="1797" y="0"/>
                  </a:moveTo>
                  <a:cubicBezTo>
                    <a:pt x="1349" y="0"/>
                    <a:pt x="996" y="153"/>
                    <a:pt x="929" y="450"/>
                  </a:cubicBezTo>
                  <a:cubicBezTo>
                    <a:pt x="643" y="1628"/>
                    <a:pt x="0" y="4843"/>
                    <a:pt x="12" y="5653"/>
                  </a:cubicBezTo>
                  <a:cubicBezTo>
                    <a:pt x="12" y="6689"/>
                    <a:pt x="4870" y="7986"/>
                    <a:pt x="5941" y="7986"/>
                  </a:cubicBezTo>
                  <a:cubicBezTo>
                    <a:pt x="7132" y="7986"/>
                    <a:pt x="7692" y="6403"/>
                    <a:pt x="6572" y="6296"/>
                  </a:cubicBezTo>
                  <a:cubicBezTo>
                    <a:pt x="6500" y="6290"/>
                    <a:pt x="6439" y="6287"/>
                    <a:pt x="6386" y="6287"/>
                  </a:cubicBezTo>
                  <a:cubicBezTo>
                    <a:pt x="5898" y="6287"/>
                    <a:pt x="6148" y="6522"/>
                    <a:pt x="5525" y="6748"/>
                  </a:cubicBezTo>
                  <a:cubicBezTo>
                    <a:pt x="5485" y="6762"/>
                    <a:pt x="5438" y="6769"/>
                    <a:pt x="5386" y="6769"/>
                  </a:cubicBezTo>
                  <a:cubicBezTo>
                    <a:pt x="4516" y="6769"/>
                    <a:pt x="2058" y="4917"/>
                    <a:pt x="2215" y="4557"/>
                  </a:cubicBezTo>
                  <a:cubicBezTo>
                    <a:pt x="2691" y="3498"/>
                    <a:pt x="3060" y="2783"/>
                    <a:pt x="3798" y="1033"/>
                  </a:cubicBezTo>
                  <a:cubicBezTo>
                    <a:pt x="3336" y="336"/>
                    <a:pt x="2461" y="0"/>
                    <a:pt x="1797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61;p58">
              <a:extLst>
                <a:ext uri="{FF2B5EF4-FFF2-40B4-BE49-F238E27FC236}">
                  <a16:creationId xmlns:a16="http://schemas.microsoft.com/office/drawing/2014/main" id="{9BDBD5DB-5981-49B9-B42D-C0C9CFC3A8B8}"/>
                </a:ext>
              </a:extLst>
            </p:cNvPr>
            <p:cNvSpPr/>
            <p:nvPr/>
          </p:nvSpPr>
          <p:spPr>
            <a:xfrm>
              <a:off x="1733550" y="3789550"/>
              <a:ext cx="239925" cy="223050"/>
            </a:xfrm>
            <a:custGeom>
              <a:avLst/>
              <a:gdLst/>
              <a:ahLst/>
              <a:cxnLst/>
              <a:rect l="l" t="t" r="r" b="b"/>
              <a:pathLst>
                <a:path w="9597" h="8922" extrusionOk="0">
                  <a:moveTo>
                    <a:pt x="5321" y="0"/>
                  </a:moveTo>
                  <a:cubicBezTo>
                    <a:pt x="4153" y="0"/>
                    <a:pt x="2823" y="527"/>
                    <a:pt x="1881" y="1002"/>
                  </a:cubicBezTo>
                  <a:cubicBezTo>
                    <a:pt x="1357" y="1264"/>
                    <a:pt x="274" y="1824"/>
                    <a:pt x="262" y="3717"/>
                  </a:cubicBezTo>
                  <a:cubicBezTo>
                    <a:pt x="238" y="5753"/>
                    <a:pt x="881" y="6943"/>
                    <a:pt x="0" y="8205"/>
                  </a:cubicBezTo>
                  <a:cubicBezTo>
                    <a:pt x="963" y="8717"/>
                    <a:pt x="1982" y="8921"/>
                    <a:pt x="2970" y="8921"/>
                  </a:cubicBezTo>
                  <a:cubicBezTo>
                    <a:pt x="5658" y="8921"/>
                    <a:pt x="8114" y="7410"/>
                    <a:pt x="8584" y="6479"/>
                  </a:cubicBezTo>
                  <a:cubicBezTo>
                    <a:pt x="9596" y="4455"/>
                    <a:pt x="9037" y="2157"/>
                    <a:pt x="6894" y="478"/>
                  </a:cubicBezTo>
                  <a:cubicBezTo>
                    <a:pt x="6458" y="135"/>
                    <a:pt x="5910" y="0"/>
                    <a:pt x="5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62;p58">
              <a:extLst>
                <a:ext uri="{FF2B5EF4-FFF2-40B4-BE49-F238E27FC236}">
                  <a16:creationId xmlns:a16="http://schemas.microsoft.com/office/drawing/2014/main" id="{9C482677-EB54-49B8-9A13-3DD02B5BA055}"/>
                </a:ext>
              </a:extLst>
            </p:cNvPr>
            <p:cNvSpPr/>
            <p:nvPr/>
          </p:nvSpPr>
          <p:spPr>
            <a:xfrm>
              <a:off x="1762400" y="3801350"/>
              <a:ext cx="170900" cy="161900"/>
            </a:xfrm>
            <a:custGeom>
              <a:avLst/>
              <a:gdLst/>
              <a:ahLst/>
              <a:cxnLst/>
              <a:rect l="l" t="t" r="r" b="b"/>
              <a:pathLst>
                <a:path w="6836" h="6476" extrusionOk="0">
                  <a:moveTo>
                    <a:pt x="3553" y="1"/>
                  </a:moveTo>
                  <a:cubicBezTo>
                    <a:pt x="2488" y="1"/>
                    <a:pt x="1007" y="757"/>
                    <a:pt x="668" y="1447"/>
                  </a:cubicBezTo>
                  <a:cubicBezTo>
                    <a:pt x="1" y="2816"/>
                    <a:pt x="1084" y="4590"/>
                    <a:pt x="2180" y="5650"/>
                  </a:cubicBezTo>
                  <a:cubicBezTo>
                    <a:pt x="2741" y="6180"/>
                    <a:pt x="3543" y="6476"/>
                    <a:pt x="4311" y="6476"/>
                  </a:cubicBezTo>
                  <a:cubicBezTo>
                    <a:pt x="5059" y="6476"/>
                    <a:pt x="5775" y="6195"/>
                    <a:pt x="6204" y="5578"/>
                  </a:cubicBezTo>
                  <a:cubicBezTo>
                    <a:pt x="6835" y="4673"/>
                    <a:pt x="6657" y="3423"/>
                    <a:pt x="6216" y="2399"/>
                  </a:cubicBezTo>
                  <a:cubicBezTo>
                    <a:pt x="5787" y="1411"/>
                    <a:pt x="5109" y="470"/>
                    <a:pt x="4109" y="89"/>
                  </a:cubicBezTo>
                  <a:cubicBezTo>
                    <a:pt x="3946" y="28"/>
                    <a:pt x="3757" y="1"/>
                    <a:pt x="3553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63;p58">
              <a:extLst>
                <a:ext uri="{FF2B5EF4-FFF2-40B4-BE49-F238E27FC236}">
                  <a16:creationId xmlns:a16="http://schemas.microsoft.com/office/drawing/2014/main" id="{FC56D6A8-F873-46F0-8E4D-34D6D398FB2C}"/>
                </a:ext>
              </a:extLst>
            </p:cNvPr>
            <p:cNvSpPr/>
            <p:nvPr/>
          </p:nvSpPr>
          <p:spPr>
            <a:xfrm>
              <a:off x="1835625" y="3943100"/>
              <a:ext cx="100950" cy="99300"/>
            </a:xfrm>
            <a:custGeom>
              <a:avLst/>
              <a:gdLst/>
              <a:ahLst/>
              <a:cxnLst/>
              <a:rect l="l" t="t" r="r" b="b"/>
              <a:pathLst>
                <a:path w="4038" h="3972" extrusionOk="0">
                  <a:moveTo>
                    <a:pt x="1839" y="1"/>
                  </a:moveTo>
                  <a:cubicBezTo>
                    <a:pt x="1186" y="1"/>
                    <a:pt x="251" y="337"/>
                    <a:pt x="251" y="337"/>
                  </a:cubicBezTo>
                  <a:cubicBezTo>
                    <a:pt x="608" y="1349"/>
                    <a:pt x="834" y="2135"/>
                    <a:pt x="1" y="2659"/>
                  </a:cubicBezTo>
                  <a:cubicBezTo>
                    <a:pt x="453" y="3468"/>
                    <a:pt x="846" y="3671"/>
                    <a:pt x="1453" y="3861"/>
                  </a:cubicBezTo>
                  <a:cubicBezTo>
                    <a:pt x="1680" y="3932"/>
                    <a:pt x="1922" y="3972"/>
                    <a:pt x="2161" y="3972"/>
                  </a:cubicBezTo>
                  <a:cubicBezTo>
                    <a:pt x="2563" y="3972"/>
                    <a:pt x="2957" y="3860"/>
                    <a:pt x="3263" y="3599"/>
                  </a:cubicBezTo>
                  <a:cubicBezTo>
                    <a:pt x="3751" y="3182"/>
                    <a:pt x="4037" y="2004"/>
                    <a:pt x="3406" y="1908"/>
                  </a:cubicBezTo>
                  <a:cubicBezTo>
                    <a:pt x="2727" y="1813"/>
                    <a:pt x="2715" y="1158"/>
                    <a:pt x="2442" y="277"/>
                  </a:cubicBezTo>
                  <a:cubicBezTo>
                    <a:pt x="2378" y="71"/>
                    <a:pt x="2138" y="1"/>
                    <a:pt x="183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64;p58">
              <a:extLst>
                <a:ext uri="{FF2B5EF4-FFF2-40B4-BE49-F238E27FC236}">
                  <a16:creationId xmlns:a16="http://schemas.microsoft.com/office/drawing/2014/main" id="{492E40AB-AC9E-4790-AC12-6885E080CFF7}"/>
                </a:ext>
              </a:extLst>
            </p:cNvPr>
            <p:cNvSpPr/>
            <p:nvPr/>
          </p:nvSpPr>
          <p:spPr>
            <a:xfrm>
              <a:off x="1736525" y="3775800"/>
              <a:ext cx="191700" cy="146925"/>
            </a:xfrm>
            <a:custGeom>
              <a:avLst/>
              <a:gdLst/>
              <a:ahLst/>
              <a:cxnLst/>
              <a:rect l="l" t="t" r="r" b="b"/>
              <a:pathLst>
                <a:path w="7668" h="5877" extrusionOk="0">
                  <a:moveTo>
                    <a:pt x="4145" y="0"/>
                  </a:moveTo>
                  <a:cubicBezTo>
                    <a:pt x="3751" y="0"/>
                    <a:pt x="3338" y="69"/>
                    <a:pt x="2965" y="147"/>
                  </a:cubicBezTo>
                  <a:cubicBezTo>
                    <a:pt x="2072" y="338"/>
                    <a:pt x="1286" y="992"/>
                    <a:pt x="762" y="1742"/>
                  </a:cubicBezTo>
                  <a:cubicBezTo>
                    <a:pt x="48" y="2766"/>
                    <a:pt x="0" y="3862"/>
                    <a:pt x="262" y="5088"/>
                  </a:cubicBezTo>
                  <a:cubicBezTo>
                    <a:pt x="308" y="5295"/>
                    <a:pt x="1337" y="5877"/>
                    <a:pt x="1572" y="5877"/>
                  </a:cubicBezTo>
                  <a:cubicBezTo>
                    <a:pt x="1581" y="5877"/>
                    <a:pt x="1589" y="5876"/>
                    <a:pt x="1596" y="5874"/>
                  </a:cubicBezTo>
                  <a:cubicBezTo>
                    <a:pt x="2750" y="5588"/>
                    <a:pt x="3501" y="4350"/>
                    <a:pt x="3643" y="3159"/>
                  </a:cubicBezTo>
                  <a:cubicBezTo>
                    <a:pt x="3748" y="2194"/>
                    <a:pt x="4725" y="1891"/>
                    <a:pt x="5258" y="1891"/>
                  </a:cubicBezTo>
                  <a:cubicBezTo>
                    <a:pt x="5396" y="1891"/>
                    <a:pt x="5504" y="1911"/>
                    <a:pt x="5560" y="1945"/>
                  </a:cubicBezTo>
                  <a:cubicBezTo>
                    <a:pt x="5560" y="1945"/>
                    <a:pt x="6937" y="4236"/>
                    <a:pt x="7614" y="4236"/>
                  </a:cubicBezTo>
                  <a:cubicBezTo>
                    <a:pt x="7633" y="4236"/>
                    <a:pt x="7650" y="4234"/>
                    <a:pt x="7668" y="4231"/>
                  </a:cubicBezTo>
                  <a:cubicBezTo>
                    <a:pt x="7668" y="969"/>
                    <a:pt x="5787" y="933"/>
                    <a:pt x="5548" y="588"/>
                  </a:cubicBezTo>
                  <a:cubicBezTo>
                    <a:pt x="5233" y="139"/>
                    <a:pt x="4708" y="0"/>
                    <a:pt x="4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65;p58">
              <a:extLst>
                <a:ext uri="{FF2B5EF4-FFF2-40B4-BE49-F238E27FC236}">
                  <a16:creationId xmlns:a16="http://schemas.microsoft.com/office/drawing/2014/main" id="{BE06794A-FFDE-4FE4-B5E8-161052766882}"/>
                </a:ext>
              </a:extLst>
            </p:cNvPr>
            <p:cNvSpPr/>
            <p:nvPr/>
          </p:nvSpPr>
          <p:spPr>
            <a:xfrm>
              <a:off x="2211275" y="1742600"/>
              <a:ext cx="2053250" cy="1683275"/>
            </a:xfrm>
            <a:custGeom>
              <a:avLst/>
              <a:gdLst/>
              <a:ahLst/>
              <a:cxnLst/>
              <a:rect l="l" t="t" r="r" b="b"/>
              <a:pathLst>
                <a:path w="82130" h="67331" extrusionOk="0">
                  <a:moveTo>
                    <a:pt x="5251" y="1"/>
                  </a:moveTo>
                  <a:cubicBezTo>
                    <a:pt x="2346" y="1"/>
                    <a:pt x="1" y="2346"/>
                    <a:pt x="1" y="5251"/>
                  </a:cubicBezTo>
                  <a:lnTo>
                    <a:pt x="1" y="67330"/>
                  </a:lnTo>
                  <a:lnTo>
                    <a:pt x="26361" y="67330"/>
                  </a:lnTo>
                  <a:cubicBezTo>
                    <a:pt x="25218" y="65806"/>
                    <a:pt x="24551" y="63925"/>
                    <a:pt x="24551" y="61877"/>
                  </a:cubicBezTo>
                  <a:cubicBezTo>
                    <a:pt x="24551" y="56846"/>
                    <a:pt x="28629" y="52770"/>
                    <a:pt x="33654" y="52770"/>
                  </a:cubicBezTo>
                  <a:cubicBezTo>
                    <a:pt x="33802" y="52770"/>
                    <a:pt x="33950" y="52774"/>
                    <a:pt x="34100" y="52781"/>
                  </a:cubicBezTo>
                  <a:cubicBezTo>
                    <a:pt x="38863" y="52995"/>
                    <a:pt x="42732" y="57032"/>
                    <a:pt x="42780" y="61794"/>
                  </a:cubicBezTo>
                  <a:cubicBezTo>
                    <a:pt x="42804" y="63878"/>
                    <a:pt x="42125" y="65795"/>
                    <a:pt x="40970" y="67330"/>
                  </a:cubicBezTo>
                  <a:lnTo>
                    <a:pt x="67330" y="67330"/>
                  </a:lnTo>
                  <a:lnTo>
                    <a:pt x="67330" y="40970"/>
                  </a:lnTo>
                  <a:cubicBezTo>
                    <a:pt x="68853" y="42115"/>
                    <a:pt x="70750" y="42780"/>
                    <a:pt x="72812" y="42780"/>
                  </a:cubicBezTo>
                  <a:cubicBezTo>
                    <a:pt x="72830" y="42780"/>
                    <a:pt x="72848" y="42780"/>
                    <a:pt x="72867" y="42780"/>
                  </a:cubicBezTo>
                  <a:cubicBezTo>
                    <a:pt x="77629" y="42732"/>
                    <a:pt x="81666" y="38863"/>
                    <a:pt x="81880" y="34100"/>
                  </a:cubicBezTo>
                  <a:cubicBezTo>
                    <a:pt x="82130" y="28861"/>
                    <a:pt x="77963" y="24551"/>
                    <a:pt x="72783" y="24551"/>
                  </a:cubicBezTo>
                  <a:cubicBezTo>
                    <a:pt x="70736" y="24551"/>
                    <a:pt x="68842" y="25218"/>
                    <a:pt x="67330" y="26349"/>
                  </a:cubicBezTo>
                  <a:lnTo>
                    <a:pt x="6733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66;p58">
              <a:extLst>
                <a:ext uri="{FF2B5EF4-FFF2-40B4-BE49-F238E27FC236}">
                  <a16:creationId xmlns:a16="http://schemas.microsoft.com/office/drawing/2014/main" id="{9EFDA7B1-24E6-4F21-8BF8-88C5B00E4117}"/>
                </a:ext>
              </a:extLst>
            </p:cNvPr>
            <p:cNvSpPr/>
            <p:nvPr/>
          </p:nvSpPr>
          <p:spPr>
            <a:xfrm>
              <a:off x="3524525" y="3425850"/>
              <a:ext cx="2053275" cy="1683275"/>
            </a:xfrm>
            <a:custGeom>
              <a:avLst/>
              <a:gdLst/>
              <a:ahLst/>
              <a:cxnLst/>
              <a:rect l="l" t="t" r="r" b="b"/>
              <a:pathLst>
                <a:path w="82131" h="67331" extrusionOk="0">
                  <a:moveTo>
                    <a:pt x="14800" y="0"/>
                  </a:moveTo>
                  <a:lnTo>
                    <a:pt x="14800" y="26349"/>
                  </a:lnTo>
                  <a:cubicBezTo>
                    <a:pt x="13291" y="25225"/>
                    <a:pt x="11413" y="24550"/>
                    <a:pt x="9370" y="24550"/>
                  </a:cubicBezTo>
                  <a:cubicBezTo>
                    <a:pt x="9335" y="24550"/>
                    <a:pt x="9299" y="24551"/>
                    <a:pt x="9264" y="24551"/>
                  </a:cubicBezTo>
                  <a:cubicBezTo>
                    <a:pt x="4501" y="24587"/>
                    <a:pt x="465" y="28456"/>
                    <a:pt x="251" y="33231"/>
                  </a:cubicBezTo>
                  <a:cubicBezTo>
                    <a:pt x="1" y="38458"/>
                    <a:pt x="4168" y="42780"/>
                    <a:pt x="9347" y="42780"/>
                  </a:cubicBezTo>
                  <a:cubicBezTo>
                    <a:pt x="11395" y="42780"/>
                    <a:pt x="13276" y="42113"/>
                    <a:pt x="14800" y="40970"/>
                  </a:cubicBezTo>
                  <a:lnTo>
                    <a:pt x="14800" y="67330"/>
                  </a:lnTo>
                  <a:lnTo>
                    <a:pt x="76880" y="67330"/>
                  </a:lnTo>
                  <a:cubicBezTo>
                    <a:pt x="79773" y="67330"/>
                    <a:pt x="82130" y="64973"/>
                    <a:pt x="82130" y="62079"/>
                  </a:cubicBezTo>
                  <a:lnTo>
                    <a:pt x="82130" y="0"/>
                  </a:lnTo>
                  <a:lnTo>
                    <a:pt x="55770" y="0"/>
                  </a:lnTo>
                  <a:cubicBezTo>
                    <a:pt x="56913" y="1513"/>
                    <a:pt x="57580" y="3406"/>
                    <a:pt x="57580" y="5442"/>
                  </a:cubicBezTo>
                  <a:cubicBezTo>
                    <a:pt x="57580" y="10484"/>
                    <a:pt x="53501" y="14561"/>
                    <a:pt x="48477" y="14561"/>
                  </a:cubicBezTo>
                  <a:cubicBezTo>
                    <a:pt x="48329" y="14561"/>
                    <a:pt x="48180" y="14557"/>
                    <a:pt x="48031" y="14550"/>
                  </a:cubicBezTo>
                  <a:cubicBezTo>
                    <a:pt x="43256" y="14324"/>
                    <a:pt x="39399" y="10299"/>
                    <a:pt x="39351" y="5537"/>
                  </a:cubicBezTo>
                  <a:cubicBezTo>
                    <a:pt x="39327" y="3453"/>
                    <a:pt x="40006" y="1536"/>
                    <a:pt x="4116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2467;p58">
              <a:extLst>
                <a:ext uri="{FF2B5EF4-FFF2-40B4-BE49-F238E27FC236}">
                  <a16:creationId xmlns:a16="http://schemas.microsoft.com/office/drawing/2014/main" id="{8B45CC62-F659-400A-A036-230A50E60E69}"/>
                </a:ext>
              </a:extLst>
            </p:cNvPr>
            <p:cNvSpPr/>
            <p:nvPr/>
          </p:nvSpPr>
          <p:spPr>
            <a:xfrm>
              <a:off x="2211275" y="3061850"/>
              <a:ext cx="1683275" cy="2047275"/>
            </a:xfrm>
            <a:custGeom>
              <a:avLst/>
              <a:gdLst/>
              <a:ahLst/>
              <a:cxnLst/>
              <a:rect l="l" t="t" r="r" b="b"/>
              <a:pathLst>
                <a:path w="67331" h="81891" extrusionOk="0">
                  <a:moveTo>
                    <a:pt x="33654" y="0"/>
                  </a:moveTo>
                  <a:cubicBezTo>
                    <a:pt x="28629" y="0"/>
                    <a:pt x="24551" y="4076"/>
                    <a:pt x="24551" y="9107"/>
                  </a:cubicBezTo>
                  <a:cubicBezTo>
                    <a:pt x="24551" y="11155"/>
                    <a:pt x="25218" y="13036"/>
                    <a:pt x="26361" y="14560"/>
                  </a:cubicBezTo>
                  <a:lnTo>
                    <a:pt x="1" y="14560"/>
                  </a:lnTo>
                  <a:lnTo>
                    <a:pt x="1" y="76639"/>
                  </a:lnTo>
                  <a:cubicBezTo>
                    <a:pt x="1" y="79533"/>
                    <a:pt x="2358" y="81890"/>
                    <a:pt x="5251" y="81890"/>
                  </a:cubicBezTo>
                  <a:lnTo>
                    <a:pt x="67330" y="81890"/>
                  </a:lnTo>
                  <a:lnTo>
                    <a:pt x="67330" y="55530"/>
                  </a:lnTo>
                  <a:cubicBezTo>
                    <a:pt x="65806" y="56673"/>
                    <a:pt x="63925" y="57340"/>
                    <a:pt x="61877" y="57340"/>
                  </a:cubicBezTo>
                  <a:cubicBezTo>
                    <a:pt x="56698" y="57340"/>
                    <a:pt x="52531" y="53018"/>
                    <a:pt x="52781" y="47791"/>
                  </a:cubicBezTo>
                  <a:cubicBezTo>
                    <a:pt x="52995" y="43016"/>
                    <a:pt x="57031" y="39147"/>
                    <a:pt x="61794" y="39111"/>
                  </a:cubicBezTo>
                  <a:cubicBezTo>
                    <a:pt x="61829" y="39111"/>
                    <a:pt x="61865" y="39110"/>
                    <a:pt x="61900" y="39110"/>
                  </a:cubicBezTo>
                  <a:cubicBezTo>
                    <a:pt x="63943" y="39110"/>
                    <a:pt x="65821" y="39785"/>
                    <a:pt x="67330" y="40909"/>
                  </a:cubicBezTo>
                  <a:lnTo>
                    <a:pt x="67330" y="14560"/>
                  </a:lnTo>
                  <a:lnTo>
                    <a:pt x="40970" y="14560"/>
                  </a:lnTo>
                  <a:cubicBezTo>
                    <a:pt x="42125" y="13025"/>
                    <a:pt x="42804" y="11108"/>
                    <a:pt x="42780" y="9024"/>
                  </a:cubicBezTo>
                  <a:cubicBezTo>
                    <a:pt x="42732" y="4262"/>
                    <a:pt x="38863" y="225"/>
                    <a:pt x="34100" y="11"/>
                  </a:cubicBezTo>
                  <a:cubicBezTo>
                    <a:pt x="33950" y="4"/>
                    <a:pt x="33802" y="0"/>
                    <a:pt x="33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68;p58">
              <a:extLst>
                <a:ext uri="{FF2B5EF4-FFF2-40B4-BE49-F238E27FC236}">
                  <a16:creationId xmlns:a16="http://schemas.microsoft.com/office/drawing/2014/main" id="{87256D34-125E-4549-B3F2-6E891A8ECFD9}"/>
                </a:ext>
              </a:extLst>
            </p:cNvPr>
            <p:cNvSpPr/>
            <p:nvPr/>
          </p:nvSpPr>
          <p:spPr>
            <a:xfrm>
              <a:off x="4215700" y="3355900"/>
              <a:ext cx="105400" cy="90100"/>
            </a:xfrm>
            <a:custGeom>
              <a:avLst/>
              <a:gdLst/>
              <a:ahLst/>
              <a:cxnLst/>
              <a:rect l="l" t="t" r="r" b="b"/>
              <a:pathLst>
                <a:path w="4216" h="3604" extrusionOk="0">
                  <a:moveTo>
                    <a:pt x="869" y="0"/>
                  </a:moveTo>
                  <a:cubicBezTo>
                    <a:pt x="476" y="1060"/>
                    <a:pt x="0" y="1798"/>
                    <a:pt x="191" y="2465"/>
                  </a:cubicBezTo>
                  <a:cubicBezTo>
                    <a:pt x="1154" y="3151"/>
                    <a:pt x="2193" y="3604"/>
                    <a:pt x="3312" y="3604"/>
                  </a:cubicBezTo>
                  <a:cubicBezTo>
                    <a:pt x="3535" y="3604"/>
                    <a:pt x="3760" y="3586"/>
                    <a:pt x="3989" y="3549"/>
                  </a:cubicBezTo>
                  <a:cubicBezTo>
                    <a:pt x="4215" y="3072"/>
                    <a:pt x="2512" y="1453"/>
                    <a:pt x="2465" y="1334"/>
                  </a:cubicBezTo>
                  <a:cubicBezTo>
                    <a:pt x="2239" y="786"/>
                    <a:pt x="2358" y="215"/>
                    <a:pt x="2346" y="48"/>
                  </a:cubicBezTo>
                  <a:cubicBezTo>
                    <a:pt x="1655" y="48"/>
                    <a:pt x="1131" y="12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69;p58">
              <a:extLst>
                <a:ext uri="{FF2B5EF4-FFF2-40B4-BE49-F238E27FC236}">
                  <a16:creationId xmlns:a16="http://schemas.microsoft.com/office/drawing/2014/main" id="{8783D91C-D96E-4CCD-AB82-BD332B3B1ED9}"/>
                </a:ext>
              </a:extLst>
            </p:cNvPr>
            <p:cNvSpPr/>
            <p:nvPr/>
          </p:nvSpPr>
          <p:spPr>
            <a:xfrm>
              <a:off x="4379700" y="3326275"/>
              <a:ext cx="92600" cy="107225"/>
            </a:xfrm>
            <a:custGeom>
              <a:avLst/>
              <a:gdLst/>
              <a:ahLst/>
              <a:cxnLst/>
              <a:rect l="l" t="t" r="r" b="b"/>
              <a:pathLst>
                <a:path w="3704" h="4289" extrusionOk="0">
                  <a:moveTo>
                    <a:pt x="1757" y="1"/>
                  </a:moveTo>
                  <a:cubicBezTo>
                    <a:pt x="1655" y="1"/>
                    <a:pt x="1555" y="18"/>
                    <a:pt x="1465" y="54"/>
                  </a:cubicBezTo>
                  <a:cubicBezTo>
                    <a:pt x="1465" y="54"/>
                    <a:pt x="1" y="1674"/>
                    <a:pt x="191" y="1912"/>
                  </a:cubicBezTo>
                  <a:cubicBezTo>
                    <a:pt x="1022" y="2911"/>
                    <a:pt x="2552" y="4288"/>
                    <a:pt x="3230" y="4288"/>
                  </a:cubicBezTo>
                  <a:cubicBezTo>
                    <a:pt x="3368" y="4288"/>
                    <a:pt x="3470" y="4231"/>
                    <a:pt x="3525" y="4103"/>
                  </a:cubicBezTo>
                  <a:cubicBezTo>
                    <a:pt x="3703" y="3662"/>
                    <a:pt x="2668" y="2519"/>
                    <a:pt x="2775" y="1638"/>
                  </a:cubicBezTo>
                  <a:cubicBezTo>
                    <a:pt x="2834" y="1162"/>
                    <a:pt x="2739" y="614"/>
                    <a:pt x="2406" y="269"/>
                  </a:cubicBezTo>
                  <a:cubicBezTo>
                    <a:pt x="2239" y="94"/>
                    <a:pt x="1992" y="1"/>
                    <a:pt x="1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70;p58">
              <a:extLst>
                <a:ext uri="{FF2B5EF4-FFF2-40B4-BE49-F238E27FC236}">
                  <a16:creationId xmlns:a16="http://schemas.microsoft.com/office/drawing/2014/main" id="{DF2B608B-0BD7-4286-8C5C-7E4D51675E8D}"/>
                </a:ext>
              </a:extLst>
            </p:cNvPr>
            <p:cNvSpPr/>
            <p:nvPr/>
          </p:nvSpPr>
          <p:spPr>
            <a:xfrm>
              <a:off x="4220750" y="2732625"/>
              <a:ext cx="320300" cy="637825"/>
            </a:xfrm>
            <a:custGeom>
              <a:avLst/>
              <a:gdLst/>
              <a:ahLst/>
              <a:cxnLst/>
              <a:rect l="l" t="t" r="r" b="b"/>
              <a:pathLst>
                <a:path w="12812" h="25513" extrusionOk="0">
                  <a:moveTo>
                    <a:pt x="4029" y="0"/>
                  </a:moveTo>
                  <a:cubicBezTo>
                    <a:pt x="2522" y="0"/>
                    <a:pt x="1230" y="97"/>
                    <a:pt x="1048" y="464"/>
                  </a:cubicBezTo>
                  <a:cubicBezTo>
                    <a:pt x="1" y="2643"/>
                    <a:pt x="1120" y="5691"/>
                    <a:pt x="1453" y="7072"/>
                  </a:cubicBezTo>
                  <a:cubicBezTo>
                    <a:pt x="2144" y="9894"/>
                    <a:pt x="2358" y="12239"/>
                    <a:pt x="2299" y="14335"/>
                  </a:cubicBezTo>
                  <a:cubicBezTo>
                    <a:pt x="2215" y="17395"/>
                    <a:pt x="1060" y="21491"/>
                    <a:pt x="667" y="24931"/>
                  </a:cubicBezTo>
                  <a:cubicBezTo>
                    <a:pt x="866" y="25363"/>
                    <a:pt x="1109" y="25512"/>
                    <a:pt x="1343" y="25512"/>
                  </a:cubicBezTo>
                  <a:cubicBezTo>
                    <a:pt x="1682" y="25512"/>
                    <a:pt x="2003" y="25198"/>
                    <a:pt x="2144" y="24979"/>
                  </a:cubicBezTo>
                  <a:cubicBezTo>
                    <a:pt x="2727" y="22836"/>
                    <a:pt x="5227" y="15716"/>
                    <a:pt x="5597" y="14561"/>
                  </a:cubicBezTo>
                  <a:cubicBezTo>
                    <a:pt x="6240" y="12501"/>
                    <a:pt x="6442" y="10168"/>
                    <a:pt x="6716" y="7048"/>
                  </a:cubicBezTo>
                  <a:cubicBezTo>
                    <a:pt x="8514" y="10584"/>
                    <a:pt x="9347" y="12609"/>
                    <a:pt x="9549" y="14180"/>
                  </a:cubicBezTo>
                  <a:cubicBezTo>
                    <a:pt x="9680" y="15216"/>
                    <a:pt x="7811" y="23372"/>
                    <a:pt x="7764" y="24146"/>
                  </a:cubicBezTo>
                  <a:cubicBezTo>
                    <a:pt x="7722" y="24679"/>
                    <a:pt x="8217" y="25073"/>
                    <a:pt x="8596" y="25073"/>
                  </a:cubicBezTo>
                  <a:cubicBezTo>
                    <a:pt x="8758" y="25073"/>
                    <a:pt x="8898" y="25000"/>
                    <a:pt x="8966" y="24836"/>
                  </a:cubicBezTo>
                  <a:cubicBezTo>
                    <a:pt x="10300" y="21741"/>
                    <a:pt x="12800" y="15811"/>
                    <a:pt x="12812" y="13240"/>
                  </a:cubicBezTo>
                  <a:cubicBezTo>
                    <a:pt x="12812" y="9322"/>
                    <a:pt x="10681" y="4750"/>
                    <a:pt x="9264" y="47"/>
                  </a:cubicBezTo>
                  <a:cubicBezTo>
                    <a:pt x="9264" y="101"/>
                    <a:pt x="9029" y="121"/>
                    <a:pt x="8638" y="121"/>
                  </a:cubicBezTo>
                  <a:cubicBezTo>
                    <a:pt x="7661" y="121"/>
                    <a:pt x="5711" y="0"/>
                    <a:pt x="4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71;p58">
              <a:extLst>
                <a:ext uri="{FF2B5EF4-FFF2-40B4-BE49-F238E27FC236}">
                  <a16:creationId xmlns:a16="http://schemas.microsoft.com/office/drawing/2014/main" id="{8C05634A-A217-416E-9184-49E9A51F65D6}"/>
                </a:ext>
              </a:extLst>
            </p:cNvPr>
            <p:cNvSpPr/>
            <p:nvPr/>
          </p:nvSpPr>
          <p:spPr>
            <a:xfrm>
              <a:off x="4149025" y="2589350"/>
              <a:ext cx="93175" cy="314400"/>
            </a:xfrm>
            <a:custGeom>
              <a:avLst/>
              <a:gdLst/>
              <a:ahLst/>
              <a:cxnLst/>
              <a:rect l="l" t="t" r="r" b="b"/>
              <a:pathLst>
                <a:path w="3727" h="12576" extrusionOk="0">
                  <a:moveTo>
                    <a:pt x="1386" y="1"/>
                  </a:moveTo>
                  <a:cubicBezTo>
                    <a:pt x="1205" y="1"/>
                    <a:pt x="1089" y="35"/>
                    <a:pt x="1084" y="123"/>
                  </a:cubicBezTo>
                  <a:cubicBezTo>
                    <a:pt x="917" y="3159"/>
                    <a:pt x="750" y="4397"/>
                    <a:pt x="750" y="5743"/>
                  </a:cubicBezTo>
                  <a:cubicBezTo>
                    <a:pt x="750" y="7481"/>
                    <a:pt x="691" y="8005"/>
                    <a:pt x="393" y="10089"/>
                  </a:cubicBezTo>
                  <a:cubicBezTo>
                    <a:pt x="346" y="10470"/>
                    <a:pt x="0" y="11624"/>
                    <a:pt x="119" y="11982"/>
                  </a:cubicBezTo>
                  <a:cubicBezTo>
                    <a:pt x="259" y="12352"/>
                    <a:pt x="765" y="12575"/>
                    <a:pt x="1219" y="12575"/>
                  </a:cubicBezTo>
                  <a:cubicBezTo>
                    <a:pt x="1537" y="12575"/>
                    <a:pt x="1830" y="12465"/>
                    <a:pt x="1953" y="12220"/>
                  </a:cubicBezTo>
                  <a:cubicBezTo>
                    <a:pt x="2429" y="11267"/>
                    <a:pt x="1643" y="10839"/>
                    <a:pt x="1786" y="9779"/>
                  </a:cubicBezTo>
                  <a:cubicBezTo>
                    <a:pt x="2322" y="6052"/>
                    <a:pt x="3227" y="3397"/>
                    <a:pt x="3727" y="528"/>
                  </a:cubicBezTo>
                  <a:cubicBezTo>
                    <a:pt x="3440" y="426"/>
                    <a:pt x="2017" y="1"/>
                    <a:pt x="138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72;p58">
              <a:extLst>
                <a:ext uri="{FF2B5EF4-FFF2-40B4-BE49-F238E27FC236}">
                  <a16:creationId xmlns:a16="http://schemas.microsoft.com/office/drawing/2014/main" id="{F85BD616-C049-41BC-A798-038F30D6D3DE}"/>
                </a:ext>
              </a:extLst>
            </p:cNvPr>
            <p:cNvSpPr/>
            <p:nvPr/>
          </p:nvSpPr>
          <p:spPr>
            <a:xfrm>
              <a:off x="4176100" y="2281075"/>
              <a:ext cx="353950" cy="477275"/>
            </a:xfrm>
            <a:custGeom>
              <a:avLst/>
              <a:gdLst/>
              <a:ahLst/>
              <a:cxnLst/>
              <a:rect l="l" t="t" r="r" b="b"/>
              <a:pathLst>
                <a:path w="14158" h="19091" extrusionOk="0">
                  <a:moveTo>
                    <a:pt x="11443" y="0"/>
                  </a:moveTo>
                  <a:cubicBezTo>
                    <a:pt x="10776" y="1000"/>
                    <a:pt x="10169" y="2489"/>
                    <a:pt x="9371" y="3239"/>
                  </a:cubicBezTo>
                  <a:cubicBezTo>
                    <a:pt x="7918" y="4608"/>
                    <a:pt x="6632" y="4251"/>
                    <a:pt x="4835" y="4679"/>
                  </a:cubicBezTo>
                  <a:cubicBezTo>
                    <a:pt x="3263" y="5048"/>
                    <a:pt x="1620" y="5679"/>
                    <a:pt x="1132" y="7144"/>
                  </a:cubicBezTo>
                  <a:cubicBezTo>
                    <a:pt x="560" y="8882"/>
                    <a:pt x="84" y="10430"/>
                    <a:pt x="1" y="12454"/>
                  </a:cubicBezTo>
                  <a:cubicBezTo>
                    <a:pt x="490" y="12657"/>
                    <a:pt x="1487" y="12939"/>
                    <a:pt x="2160" y="12939"/>
                  </a:cubicBezTo>
                  <a:cubicBezTo>
                    <a:pt x="2355" y="12939"/>
                    <a:pt x="2523" y="12915"/>
                    <a:pt x="2644" y="12859"/>
                  </a:cubicBezTo>
                  <a:lnTo>
                    <a:pt x="3046" y="10743"/>
                  </a:lnTo>
                  <a:lnTo>
                    <a:pt x="3046" y="10743"/>
                  </a:lnTo>
                  <a:cubicBezTo>
                    <a:pt x="2758" y="12609"/>
                    <a:pt x="2723" y="18091"/>
                    <a:pt x="2834" y="18526"/>
                  </a:cubicBezTo>
                  <a:cubicBezTo>
                    <a:pt x="2917" y="18835"/>
                    <a:pt x="4687" y="19090"/>
                    <a:pt x="6577" y="19090"/>
                  </a:cubicBezTo>
                  <a:cubicBezTo>
                    <a:pt x="8478" y="19090"/>
                    <a:pt x="10500" y="18832"/>
                    <a:pt x="11050" y="18109"/>
                  </a:cubicBezTo>
                  <a:cubicBezTo>
                    <a:pt x="11324" y="17764"/>
                    <a:pt x="11169" y="11109"/>
                    <a:pt x="11157" y="9608"/>
                  </a:cubicBezTo>
                  <a:cubicBezTo>
                    <a:pt x="11157" y="7275"/>
                    <a:pt x="13252" y="4798"/>
                    <a:pt x="14157" y="1500"/>
                  </a:cubicBezTo>
                  <a:cubicBezTo>
                    <a:pt x="13181" y="548"/>
                    <a:pt x="11443" y="0"/>
                    <a:pt x="11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73;p58">
              <a:extLst>
                <a:ext uri="{FF2B5EF4-FFF2-40B4-BE49-F238E27FC236}">
                  <a16:creationId xmlns:a16="http://schemas.microsoft.com/office/drawing/2014/main" id="{ABE8646F-C454-4160-AC24-071F925B73AB}"/>
                </a:ext>
              </a:extLst>
            </p:cNvPr>
            <p:cNvSpPr/>
            <p:nvPr/>
          </p:nvSpPr>
          <p:spPr>
            <a:xfrm>
              <a:off x="4453275" y="1979475"/>
              <a:ext cx="110700" cy="342125"/>
            </a:xfrm>
            <a:custGeom>
              <a:avLst/>
              <a:gdLst/>
              <a:ahLst/>
              <a:cxnLst/>
              <a:rect l="l" t="t" r="r" b="b"/>
              <a:pathLst>
                <a:path w="4428" h="13685" extrusionOk="0">
                  <a:moveTo>
                    <a:pt x="669" y="1"/>
                  </a:moveTo>
                  <a:cubicBezTo>
                    <a:pt x="600" y="1"/>
                    <a:pt x="531" y="20"/>
                    <a:pt x="463" y="63"/>
                  </a:cubicBezTo>
                  <a:cubicBezTo>
                    <a:pt x="237" y="206"/>
                    <a:pt x="201" y="539"/>
                    <a:pt x="260" y="813"/>
                  </a:cubicBezTo>
                  <a:cubicBezTo>
                    <a:pt x="1058" y="4504"/>
                    <a:pt x="1546" y="6504"/>
                    <a:pt x="1903" y="8504"/>
                  </a:cubicBezTo>
                  <a:cubicBezTo>
                    <a:pt x="2070" y="9433"/>
                    <a:pt x="844" y="11064"/>
                    <a:pt x="356" y="12064"/>
                  </a:cubicBezTo>
                  <a:cubicBezTo>
                    <a:pt x="0" y="12805"/>
                    <a:pt x="1815" y="13685"/>
                    <a:pt x="2683" y="13685"/>
                  </a:cubicBezTo>
                  <a:cubicBezTo>
                    <a:pt x="2861" y="13685"/>
                    <a:pt x="2999" y="13648"/>
                    <a:pt x="3070" y="13564"/>
                  </a:cubicBezTo>
                  <a:cubicBezTo>
                    <a:pt x="3558" y="12993"/>
                    <a:pt x="4332" y="9457"/>
                    <a:pt x="4392" y="8695"/>
                  </a:cubicBezTo>
                  <a:cubicBezTo>
                    <a:pt x="4428" y="8123"/>
                    <a:pt x="4213" y="7575"/>
                    <a:pt x="3987" y="7040"/>
                  </a:cubicBezTo>
                  <a:lnTo>
                    <a:pt x="1415" y="729"/>
                  </a:lnTo>
                  <a:cubicBezTo>
                    <a:pt x="1278" y="397"/>
                    <a:pt x="981" y="1"/>
                    <a:pt x="66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74;p58">
              <a:extLst>
                <a:ext uri="{FF2B5EF4-FFF2-40B4-BE49-F238E27FC236}">
                  <a16:creationId xmlns:a16="http://schemas.microsoft.com/office/drawing/2014/main" id="{7F9EB073-0432-46F4-95CB-283919DCA7B7}"/>
                </a:ext>
              </a:extLst>
            </p:cNvPr>
            <p:cNvSpPr/>
            <p:nvPr/>
          </p:nvSpPr>
          <p:spPr>
            <a:xfrm>
              <a:off x="4307975" y="2323700"/>
              <a:ext cx="69075" cy="101875"/>
            </a:xfrm>
            <a:custGeom>
              <a:avLst/>
              <a:gdLst/>
              <a:ahLst/>
              <a:cxnLst/>
              <a:rect l="l" t="t" r="r" b="b"/>
              <a:pathLst>
                <a:path w="2763" h="4075" extrusionOk="0">
                  <a:moveTo>
                    <a:pt x="1468" y="1"/>
                  </a:moveTo>
                  <a:cubicBezTo>
                    <a:pt x="871" y="1"/>
                    <a:pt x="0" y="212"/>
                    <a:pt x="0" y="212"/>
                  </a:cubicBezTo>
                  <a:cubicBezTo>
                    <a:pt x="214" y="1450"/>
                    <a:pt x="298" y="3010"/>
                    <a:pt x="334" y="3141"/>
                  </a:cubicBezTo>
                  <a:cubicBezTo>
                    <a:pt x="501" y="3714"/>
                    <a:pt x="1197" y="4074"/>
                    <a:pt x="1801" y="4074"/>
                  </a:cubicBezTo>
                  <a:cubicBezTo>
                    <a:pt x="2315" y="4074"/>
                    <a:pt x="2762" y="3813"/>
                    <a:pt x="2762" y="3200"/>
                  </a:cubicBezTo>
                  <a:cubicBezTo>
                    <a:pt x="2667" y="2474"/>
                    <a:pt x="2310" y="355"/>
                    <a:pt x="1941" y="93"/>
                  </a:cubicBezTo>
                  <a:cubicBezTo>
                    <a:pt x="1846" y="26"/>
                    <a:pt x="1673" y="1"/>
                    <a:pt x="146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5;p58">
              <a:extLst>
                <a:ext uri="{FF2B5EF4-FFF2-40B4-BE49-F238E27FC236}">
                  <a16:creationId xmlns:a16="http://schemas.microsoft.com/office/drawing/2014/main" id="{896A5EFF-FAD5-4E7B-9631-3C56B07ACE09}"/>
                </a:ext>
              </a:extLst>
            </p:cNvPr>
            <p:cNvSpPr/>
            <p:nvPr/>
          </p:nvSpPr>
          <p:spPr>
            <a:xfrm>
              <a:off x="4232650" y="2185050"/>
              <a:ext cx="175650" cy="181175"/>
            </a:xfrm>
            <a:custGeom>
              <a:avLst/>
              <a:gdLst/>
              <a:ahLst/>
              <a:cxnLst/>
              <a:rect l="l" t="t" r="r" b="b"/>
              <a:pathLst>
                <a:path w="7026" h="7247" extrusionOk="0">
                  <a:moveTo>
                    <a:pt x="3655" y="1"/>
                  </a:moveTo>
                  <a:cubicBezTo>
                    <a:pt x="2623" y="1"/>
                    <a:pt x="843" y="1084"/>
                    <a:pt x="477" y="2115"/>
                  </a:cubicBezTo>
                  <a:cubicBezTo>
                    <a:pt x="1" y="3412"/>
                    <a:pt x="1322" y="5722"/>
                    <a:pt x="2335" y="5877"/>
                  </a:cubicBezTo>
                  <a:cubicBezTo>
                    <a:pt x="2335" y="5877"/>
                    <a:pt x="3216" y="6925"/>
                    <a:pt x="4728" y="7187"/>
                  </a:cubicBezTo>
                  <a:cubicBezTo>
                    <a:pt x="4930" y="7222"/>
                    <a:pt x="5148" y="7246"/>
                    <a:pt x="5365" y="7246"/>
                  </a:cubicBezTo>
                  <a:cubicBezTo>
                    <a:pt x="5876" y="7246"/>
                    <a:pt x="6375" y="7113"/>
                    <a:pt x="6609" y="6687"/>
                  </a:cubicBezTo>
                  <a:cubicBezTo>
                    <a:pt x="6930" y="6079"/>
                    <a:pt x="7002" y="5365"/>
                    <a:pt x="7014" y="4675"/>
                  </a:cubicBezTo>
                  <a:cubicBezTo>
                    <a:pt x="7026" y="3972"/>
                    <a:pt x="5978" y="2103"/>
                    <a:pt x="5704" y="1448"/>
                  </a:cubicBezTo>
                  <a:cubicBezTo>
                    <a:pt x="5299" y="472"/>
                    <a:pt x="4918" y="210"/>
                    <a:pt x="3870" y="19"/>
                  </a:cubicBezTo>
                  <a:cubicBezTo>
                    <a:pt x="3803" y="7"/>
                    <a:pt x="3731" y="1"/>
                    <a:pt x="365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76;p58">
              <a:extLst>
                <a:ext uri="{FF2B5EF4-FFF2-40B4-BE49-F238E27FC236}">
                  <a16:creationId xmlns:a16="http://schemas.microsoft.com/office/drawing/2014/main" id="{87E49D72-EE1F-4973-B699-75F5D8CB9FD2}"/>
                </a:ext>
              </a:extLst>
            </p:cNvPr>
            <p:cNvSpPr/>
            <p:nvPr/>
          </p:nvSpPr>
          <p:spPr>
            <a:xfrm>
              <a:off x="4224025" y="2144850"/>
              <a:ext cx="158675" cy="187825"/>
            </a:xfrm>
            <a:custGeom>
              <a:avLst/>
              <a:gdLst/>
              <a:ahLst/>
              <a:cxnLst/>
              <a:rect l="l" t="t" r="r" b="b"/>
              <a:pathLst>
                <a:path w="6347" h="7513" extrusionOk="0">
                  <a:moveTo>
                    <a:pt x="5084" y="1"/>
                  </a:moveTo>
                  <a:cubicBezTo>
                    <a:pt x="5033" y="1"/>
                    <a:pt x="4985" y="21"/>
                    <a:pt x="4942" y="67"/>
                  </a:cubicBezTo>
                  <a:cubicBezTo>
                    <a:pt x="4037" y="1068"/>
                    <a:pt x="2132" y="1675"/>
                    <a:pt x="1239" y="2389"/>
                  </a:cubicBezTo>
                  <a:cubicBezTo>
                    <a:pt x="346" y="3104"/>
                    <a:pt x="1" y="4128"/>
                    <a:pt x="322" y="5223"/>
                  </a:cubicBezTo>
                  <a:cubicBezTo>
                    <a:pt x="465" y="5699"/>
                    <a:pt x="1072" y="6473"/>
                    <a:pt x="1132" y="6556"/>
                  </a:cubicBezTo>
                  <a:cubicBezTo>
                    <a:pt x="1261" y="6707"/>
                    <a:pt x="2025" y="7513"/>
                    <a:pt x="2531" y="7513"/>
                  </a:cubicBezTo>
                  <a:cubicBezTo>
                    <a:pt x="2584" y="7513"/>
                    <a:pt x="2634" y="7504"/>
                    <a:pt x="2680" y="7485"/>
                  </a:cubicBezTo>
                  <a:cubicBezTo>
                    <a:pt x="2680" y="7485"/>
                    <a:pt x="1483" y="6105"/>
                    <a:pt x="2290" y="6105"/>
                  </a:cubicBezTo>
                  <a:cubicBezTo>
                    <a:pt x="2331" y="6105"/>
                    <a:pt x="2378" y="6108"/>
                    <a:pt x="2429" y="6116"/>
                  </a:cubicBezTo>
                  <a:cubicBezTo>
                    <a:pt x="1941" y="5425"/>
                    <a:pt x="1858" y="4782"/>
                    <a:pt x="1906" y="4651"/>
                  </a:cubicBezTo>
                  <a:cubicBezTo>
                    <a:pt x="2144" y="4056"/>
                    <a:pt x="2977" y="3532"/>
                    <a:pt x="3537" y="3175"/>
                  </a:cubicBezTo>
                  <a:cubicBezTo>
                    <a:pt x="3836" y="2983"/>
                    <a:pt x="4507" y="2548"/>
                    <a:pt x="5131" y="2548"/>
                  </a:cubicBezTo>
                  <a:cubicBezTo>
                    <a:pt x="5475" y="2548"/>
                    <a:pt x="5804" y="2680"/>
                    <a:pt x="6049" y="3056"/>
                  </a:cubicBezTo>
                  <a:cubicBezTo>
                    <a:pt x="6216" y="2544"/>
                    <a:pt x="6347" y="1818"/>
                    <a:pt x="5942" y="972"/>
                  </a:cubicBezTo>
                  <a:cubicBezTo>
                    <a:pt x="5780" y="659"/>
                    <a:pt x="5377" y="1"/>
                    <a:pt x="5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77;p58">
              <a:extLst>
                <a:ext uri="{FF2B5EF4-FFF2-40B4-BE49-F238E27FC236}">
                  <a16:creationId xmlns:a16="http://schemas.microsoft.com/office/drawing/2014/main" id="{B6118547-58BD-449D-9C68-08980A591705}"/>
                </a:ext>
              </a:extLst>
            </p:cNvPr>
            <p:cNvSpPr/>
            <p:nvPr/>
          </p:nvSpPr>
          <p:spPr>
            <a:xfrm>
              <a:off x="5173850" y="2211275"/>
              <a:ext cx="347100" cy="481275"/>
            </a:xfrm>
            <a:custGeom>
              <a:avLst/>
              <a:gdLst/>
              <a:ahLst/>
              <a:cxnLst/>
              <a:rect l="l" t="t" r="r" b="b"/>
              <a:pathLst>
                <a:path w="13884" h="19251" extrusionOk="0">
                  <a:moveTo>
                    <a:pt x="8667" y="1"/>
                  </a:moveTo>
                  <a:cubicBezTo>
                    <a:pt x="6535" y="1"/>
                    <a:pt x="4586" y="2026"/>
                    <a:pt x="4680" y="5090"/>
                  </a:cubicBezTo>
                  <a:cubicBezTo>
                    <a:pt x="4703" y="5769"/>
                    <a:pt x="4203" y="6638"/>
                    <a:pt x="3906" y="7245"/>
                  </a:cubicBezTo>
                  <a:cubicBezTo>
                    <a:pt x="3656" y="7721"/>
                    <a:pt x="3179" y="8043"/>
                    <a:pt x="2834" y="8459"/>
                  </a:cubicBezTo>
                  <a:cubicBezTo>
                    <a:pt x="1667" y="9912"/>
                    <a:pt x="3620" y="13186"/>
                    <a:pt x="1894" y="13889"/>
                  </a:cubicBezTo>
                  <a:cubicBezTo>
                    <a:pt x="0" y="14651"/>
                    <a:pt x="334" y="16770"/>
                    <a:pt x="739" y="17782"/>
                  </a:cubicBezTo>
                  <a:cubicBezTo>
                    <a:pt x="1253" y="18876"/>
                    <a:pt x="1697" y="19251"/>
                    <a:pt x="2109" y="19251"/>
                  </a:cubicBezTo>
                  <a:cubicBezTo>
                    <a:pt x="3007" y="19251"/>
                    <a:pt x="3756" y="17475"/>
                    <a:pt x="4758" y="17475"/>
                  </a:cubicBezTo>
                  <a:cubicBezTo>
                    <a:pt x="4799" y="17475"/>
                    <a:pt x="4840" y="17478"/>
                    <a:pt x="4882" y="17484"/>
                  </a:cubicBezTo>
                  <a:cubicBezTo>
                    <a:pt x="5007" y="17501"/>
                    <a:pt x="5132" y="17510"/>
                    <a:pt x="5255" y="17510"/>
                  </a:cubicBezTo>
                  <a:cubicBezTo>
                    <a:pt x="6679" y="17510"/>
                    <a:pt x="7981" y="16434"/>
                    <a:pt x="9252" y="15722"/>
                  </a:cubicBezTo>
                  <a:cubicBezTo>
                    <a:pt x="10811" y="14841"/>
                    <a:pt x="12478" y="13853"/>
                    <a:pt x="13240" y="12222"/>
                  </a:cubicBezTo>
                  <a:cubicBezTo>
                    <a:pt x="13728" y="11162"/>
                    <a:pt x="13776" y="9960"/>
                    <a:pt x="13812" y="8805"/>
                  </a:cubicBezTo>
                  <a:cubicBezTo>
                    <a:pt x="13883" y="6590"/>
                    <a:pt x="13574" y="4816"/>
                    <a:pt x="12550" y="2852"/>
                  </a:cubicBezTo>
                  <a:cubicBezTo>
                    <a:pt x="11521" y="860"/>
                    <a:pt x="10055" y="1"/>
                    <a:pt x="8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78;p58">
              <a:extLst>
                <a:ext uri="{FF2B5EF4-FFF2-40B4-BE49-F238E27FC236}">
                  <a16:creationId xmlns:a16="http://schemas.microsoft.com/office/drawing/2014/main" id="{25809B69-BD29-4FAD-8CC6-E04EEE5F0CD5}"/>
                </a:ext>
              </a:extLst>
            </p:cNvPr>
            <p:cNvSpPr/>
            <p:nvPr/>
          </p:nvSpPr>
          <p:spPr>
            <a:xfrm>
              <a:off x="5292000" y="2923550"/>
              <a:ext cx="145425" cy="492375"/>
            </a:xfrm>
            <a:custGeom>
              <a:avLst/>
              <a:gdLst/>
              <a:ahLst/>
              <a:cxnLst/>
              <a:rect l="l" t="t" r="r" b="b"/>
              <a:pathLst>
                <a:path w="5817" h="19695" extrusionOk="0">
                  <a:moveTo>
                    <a:pt x="3079" y="1"/>
                  </a:moveTo>
                  <a:cubicBezTo>
                    <a:pt x="2980" y="1"/>
                    <a:pt x="2875" y="6"/>
                    <a:pt x="2763" y="19"/>
                  </a:cubicBezTo>
                  <a:cubicBezTo>
                    <a:pt x="775" y="233"/>
                    <a:pt x="1275" y="1852"/>
                    <a:pt x="1239" y="3352"/>
                  </a:cubicBezTo>
                  <a:cubicBezTo>
                    <a:pt x="1180" y="5829"/>
                    <a:pt x="728" y="7996"/>
                    <a:pt x="751" y="10532"/>
                  </a:cubicBezTo>
                  <a:cubicBezTo>
                    <a:pt x="811" y="15782"/>
                    <a:pt x="180" y="17044"/>
                    <a:pt x="120" y="17747"/>
                  </a:cubicBezTo>
                  <a:cubicBezTo>
                    <a:pt x="0" y="19005"/>
                    <a:pt x="1338" y="19695"/>
                    <a:pt x="2003" y="19695"/>
                  </a:cubicBezTo>
                  <a:cubicBezTo>
                    <a:pt x="2194" y="19695"/>
                    <a:pt x="2329" y="19638"/>
                    <a:pt x="2359" y="19521"/>
                  </a:cubicBezTo>
                  <a:cubicBezTo>
                    <a:pt x="2132" y="19128"/>
                    <a:pt x="2073" y="18926"/>
                    <a:pt x="1823" y="18449"/>
                  </a:cubicBezTo>
                  <a:cubicBezTo>
                    <a:pt x="1335" y="17521"/>
                    <a:pt x="1680" y="16080"/>
                    <a:pt x="2037" y="14556"/>
                  </a:cubicBezTo>
                  <a:cubicBezTo>
                    <a:pt x="2680" y="11746"/>
                    <a:pt x="3275" y="8924"/>
                    <a:pt x="3811" y="6079"/>
                  </a:cubicBezTo>
                  <a:cubicBezTo>
                    <a:pt x="4110" y="4459"/>
                    <a:pt x="5817" y="1"/>
                    <a:pt x="3079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79;p58">
              <a:extLst>
                <a:ext uri="{FF2B5EF4-FFF2-40B4-BE49-F238E27FC236}">
                  <a16:creationId xmlns:a16="http://schemas.microsoft.com/office/drawing/2014/main" id="{B4D8D024-6AF6-4BF9-BCA8-73BA713C1A79}"/>
                </a:ext>
              </a:extLst>
            </p:cNvPr>
            <p:cNvSpPr/>
            <p:nvPr/>
          </p:nvSpPr>
          <p:spPr>
            <a:xfrm>
              <a:off x="5399175" y="2941575"/>
              <a:ext cx="89325" cy="463925"/>
            </a:xfrm>
            <a:custGeom>
              <a:avLst/>
              <a:gdLst/>
              <a:ahLst/>
              <a:cxnLst/>
              <a:rect l="l" t="t" r="r" b="b"/>
              <a:pathLst>
                <a:path w="3573" h="18557" extrusionOk="0">
                  <a:moveTo>
                    <a:pt x="2156" y="1"/>
                  </a:moveTo>
                  <a:cubicBezTo>
                    <a:pt x="1852" y="1"/>
                    <a:pt x="1546" y="111"/>
                    <a:pt x="1322" y="321"/>
                  </a:cubicBezTo>
                  <a:cubicBezTo>
                    <a:pt x="0" y="1572"/>
                    <a:pt x="1298" y="10168"/>
                    <a:pt x="1394" y="11835"/>
                  </a:cubicBezTo>
                  <a:cubicBezTo>
                    <a:pt x="1489" y="13680"/>
                    <a:pt x="1655" y="15359"/>
                    <a:pt x="1513" y="17359"/>
                  </a:cubicBezTo>
                  <a:cubicBezTo>
                    <a:pt x="1501" y="17574"/>
                    <a:pt x="1786" y="18240"/>
                    <a:pt x="1977" y="18336"/>
                  </a:cubicBezTo>
                  <a:cubicBezTo>
                    <a:pt x="2273" y="18487"/>
                    <a:pt x="2512" y="18557"/>
                    <a:pt x="2701" y="18557"/>
                  </a:cubicBezTo>
                  <a:cubicBezTo>
                    <a:pt x="3103" y="18557"/>
                    <a:pt x="3275" y="18239"/>
                    <a:pt x="3275" y="17728"/>
                  </a:cubicBezTo>
                  <a:cubicBezTo>
                    <a:pt x="3156" y="17502"/>
                    <a:pt x="2715" y="16895"/>
                    <a:pt x="2751" y="15466"/>
                  </a:cubicBezTo>
                  <a:cubicBezTo>
                    <a:pt x="2810" y="11894"/>
                    <a:pt x="3572" y="7334"/>
                    <a:pt x="3525" y="3750"/>
                  </a:cubicBezTo>
                  <a:cubicBezTo>
                    <a:pt x="3513" y="2977"/>
                    <a:pt x="3441" y="619"/>
                    <a:pt x="2798" y="191"/>
                  </a:cubicBezTo>
                  <a:cubicBezTo>
                    <a:pt x="2609" y="63"/>
                    <a:pt x="2383" y="1"/>
                    <a:pt x="215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80;p58">
              <a:extLst>
                <a:ext uri="{FF2B5EF4-FFF2-40B4-BE49-F238E27FC236}">
                  <a16:creationId xmlns:a16="http://schemas.microsoft.com/office/drawing/2014/main" id="{473773CC-EB99-4567-A6B4-CF88C77C04A2}"/>
                </a:ext>
              </a:extLst>
            </p:cNvPr>
            <p:cNvSpPr/>
            <p:nvPr/>
          </p:nvSpPr>
          <p:spPr>
            <a:xfrm>
              <a:off x="5283100" y="3367200"/>
              <a:ext cx="88725" cy="59200"/>
            </a:xfrm>
            <a:custGeom>
              <a:avLst/>
              <a:gdLst/>
              <a:ahLst/>
              <a:cxnLst/>
              <a:rect l="l" t="t" r="r" b="b"/>
              <a:pathLst>
                <a:path w="3549" h="2368" extrusionOk="0">
                  <a:moveTo>
                    <a:pt x="480" y="1"/>
                  </a:moveTo>
                  <a:cubicBezTo>
                    <a:pt x="479" y="1"/>
                    <a:pt x="477" y="1"/>
                    <a:pt x="476" y="1"/>
                  </a:cubicBezTo>
                  <a:cubicBezTo>
                    <a:pt x="214" y="25"/>
                    <a:pt x="83" y="608"/>
                    <a:pt x="48" y="882"/>
                  </a:cubicBezTo>
                  <a:cubicBezTo>
                    <a:pt x="0" y="1275"/>
                    <a:pt x="488" y="1942"/>
                    <a:pt x="512" y="2346"/>
                  </a:cubicBezTo>
                  <a:cubicBezTo>
                    <a:pt x="568" y="2362"/>
                    <a:pt x="613" y="2368"/>
                    <a:pt x="650" y="2368"/>
                  </a:cubicBezTo>
                  <a:cubicBezTo>
                    <a:pt x="726" y="2368"/>
                    <a:pt x="774" y="2346"/>
                    <a:pt x="822" y="2346"/>
                  </a:cubicBezTo>
                  <a:cubicBezTo>
                    <a:pt x="822" y="2013"/>
                    <a:pt x="718" y="1505"/>
                    <a:pt x="791" y="1505"/>
                  </a:cubicBezTo>
                  <a:cubicBezTo>
                    <a:pt x="796" y="1505"/>
                    <a:pt x="802" y="1507"/>
                    <a:pt x="810" y="1513"/>
                  </a:cubicBezTo>
                  <a:cubicBezTo>
                    <a:pt x="1214" y="1823"/>
                    <a:pt x="1417" y="2287"/>
                    <a:pt x="1560" y="2311"/>
                  </a:cubicBezTo>
                  <a:cubicBezTo>
                    <a:pt x="1708" y="2336"/>
                    <a:pt x="1947" y="2343"/>
                    <a:pt x="2214" y="2343"/>
                  </a:cubicBezTo>
                  <a:cubicBezTo>
                    <a:pt x="2582" y="2343"/>
                    <a:pt x="3001" y="2329"/>
                    <a:pt x="3303" y="2329"/>
                  </a:cubicBezTo>
                  <a:cubicBezTo>
                    <a:pt x="3398" y="2329"/>
                    <a:pt x="3482" y="2331"/>
                    <a:pt x="3548" y="2335"/>
                  </a:cubicBezTo>
                  <a:cubicBezTo>
                    <a:pt x="3525" y="1974"/>
                    <a:pt x="2249" y="701"/>
                    <a:pt x="2182" y="701"/>
                  </a:cubicBezTo>
                  <a:cubicBezTo>
                    <a:pt x="2180" y="701"/>
                    <a:pt x="2179" y="702"/>
                    <a:pt x="2179" y="703"/>
                  </a:cubicBezTo>
                  <a:cubicBezTo>
                    <a:pt x="2150" y="988"/>
                    <a:pt x="1918" y="1076"/>
                    <a:pt x="1722" y="1076"/>
                  </a:cubicBezTo>
                  <a:cubicBezTo>
                    <a:pt x="1672" y="1076"/>
                    <a:pt x="1625" y="1070"/>
                    <a:pt x="1584" y="1061"/>
                  </a:cubicBezTo>
                  <a:cubicBezTo>
                    <a:pt x="933" y="883"/>
                    <a:pt x="647" y="1"/>
                    <a:pt x="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81;p58">
              <a:extLst>
                <a:ext uri="{FF2B5EF4-FFF2-40B4-BE49-F238E27FC236}">
                  <a16:creationId xmlns:a16="http://schemas.microsoft.com/office/drawing/2014/main" id="{C9D26BDD-223B-406F-9700-F0E6A28937E5}"/>
                </a:ext>
              </a:extLst>
            </p:cNvPr>
            <p:cNvSpPr/>
            <p:nvPr/>
          </p:nvSpPr>
          <p:spPr>
            <a:xfrm>
              <a:off x="5426250" y="3367200"/>
              <a:ext cx="89025" cy="59300"/>
            </a:xfrm>
            <a:custGeom>
              <a:avLst/>
              <a:gdLst/>
              <a:ahLst/>
              <a:cxnLst/>
              <a:rect l="l" t="t" r="r" b="b"/>
              <a:pathLst>
                <a:path w="3561" h="2372" extrusionOk="0">
                  <a:moveTo>
                    <a:pt x="481" y="1"/>
                  </a:moveTo>
                  <a:cubicBezTo>
                    <a:pt x="480" y="1"/>
                    <a:pt x="478" y="1"/>
                    <a:pt x="477" y="1"/>
                  </a:cubicBezTo>
                  <a:cubicBezTo>
                    <a:pt x="215" y="25"/>
                    <a:pt x="84" y="608"/>
                    <a:pt x="49" y="882"/>
                  </a:cubicBezTo>
                  <a:cubicBezTo>
                    <a:pt x="1" y="1275"/>
                    <a:pt x="489" y="1930"/>
                    <a:pt x="513" y="2323"/>
                  </a:cubicBezTo>
                  <a:cubicBezTo>
                    <a:pt x="605" y="2349"/>
                    <a:pt x="668" y="2357"/>
                    <a:pt x="722" y="2357"/>
                  </a:cubicBezTo>
                  <a:cubicBezTo>
                    <a:pt x="766" y="2357"/>
                    <a:pt x="804" y="2352"/>
                    <a:pt x="846" y="2346"/>
                  </a:cubicBezTo>
                  <a:cubicBezTo>
                    <a:pt x="835" y="2013"/>
                    <a:pt x="731" y="1505"/>
                    <a:pt x="804" y="1505"/>
                  </a:cubicBezTo>
                  <a:cubicBezTo>
                    <a:pt x="809" y="1505"/>
                    <a:pt x="815" y="1507"/>
                    <a:pt x="822" y="1513"/>
                  </a:cubicBezTo>
                  <a:cubicBezTo>
                    <a:pt x="1215" y="1823"/>
                    <a:pt x="1513" y="2323"/>
                    <a:pt x="1656" y="2346"/>
                  </a:cubicBezTo>
                  <a:cubicBezTo>
                    <a:pt x="1763" y="2365"/>
                    <a:pt x="1913" y="2371"/>
                    <a:pt x="2084" y="2371"/>
                  </a:cubicBezTo>
                  <a:cubicBezTo>
                    <a:pt x="2508" y="2371"/>
                    <a:pt x="3060" y="2331"/>
                    <a:pt x="3409" y="2331"/>
                  </a:cubicBezTo>
                  <a:cubicBezTo>
                    <a:pt x="3465" y="2331"/>
                    <a:pt x="3517" y="2332"/>
                    <a:pt x="3561" y="2335"/>
                  </a:cubicBezTo>
                  <a:cubicBezTo>
                    <a:pt x="3526" y="1974"/>
                    <a:pt x="2250" y="701"/>
                    <a:pt x="2182" y="701"/>
                  </a:cubicBezTo>
                  <a:cubicBezTo>
                    <a:pt x="2181" y="701"/>
                    <a:pt x="2180" y="702"/>
                    <a:pt x="2180" y="703"/>
                  </a:cubicBezTo>
                  <a:cubicBezTo>
                    <a:pt x="2151" y="988"/>
                    <a:pt x="1919" y="1076"/>
                    <a:pt x="1723" y="1076"/>
                  </a:cubicBezTo>
                  <a:cubicBezTo>
                    <a:pt x="1673" y="1076"/>
                    <a:pt x="1626" y="1070"/>
                    <a:pt x="1584" y="1061"/>
                  </a:cubicBezTo>
                  <a:cubicBezTo>
                    <a:pt x="934" y="883"/>
                    <a:pt x="659" y="1"/>
                    <a:pt x="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82;p58">
              <a:extLst>
                <a:ext uri="{FF2B5EF4-FFF2-40B4-BE49-F238E27FC236}">
                  <a16:creationId xmlns:a16="http://schemas.microsoft.com/office/drawing/2014/main" id="{386540EA-393F-4641-8732-9FA19519670A}"/>
                </a:ext>
              </a:extLst>
            </p:cNvPr>
            <p:cNvSpPr/>
            <p:nvPr/>
          </p:nvSpPr>
          <p:spPr>
            <a:xfrm>
              <a:off x="5265825" y="2610900"/>
              <a:ext cx="264050" cy="388450"/>
            </a:xfrm>
            <a:custGeom>
              <a:avLst/>
              <a:gdLst/>
              <a:ahLst/>
              <a:cxnLst/>
              <a:rect l="l" t="t" r="r" b="b"/>
              <a:pathLst>
                <a:path w="10562" h="15538" extrusionOk="0">
                  <a:moveTo>
                    <a:pt x="4289" y="1"/>
                  </a:moveTo>
                  <a:cubicBezTo>
                    <a:pt x="2888" y="1"/>
                    <a:pt x="1630" y="259"/>
                    <a:pt x="1263" y="1083"/>
                  </a:cubicBezTo>
                  <a:cubicBezTo>
                    <a:pt x="286" y="3262"/>
                    <a:pt x="0" y="7191"/>
                    <a:pt x="620" y="9250"/>
                  </a:cubicBezTo>
                  <a:cubicBezTo>
                    <a:pt x="1286" y="11262"/>
                    <a:pt x="1572" y="13394"/>
                    <a:pt x="1453" y="15501"/>
                  </a:cubicBezTo>
                  <a:cubicBezTo>
                    <a:pt x="2016" y="15526"/>
                    <a:pt x="2967" y="15538"/>
                    <a:pt x="4029" y="15538"/>
                  </a:cubicBezTo>
                  <a:cubicBezTo>
                    <a:pt x="6563" y="15538"/>
                    <a:pt x="9721" y="15469"/>
                    <a:pt x="9704" y="15334"/>
                  </a:cubicBezTo>
                  <a:cubicBezTo>
                    <a:pt x="9502" y="13322"/>
                    <a:pt x="9954" y="10822"/>
                    <a:pt x="10145" y="8953"/>
                  </a:cubicBezTo>
                  <a:cubicBezTo>
                    <a:pt x="10454" y="5833"/>
                    <a:pt x="10561" y="3035"/>
                    <a:pt x="9061" y="714"/>
                  </a:cubicBezTo>
                  <a:cubicBezTo>
                    <a:pt x="9003" y="627"/>
                    <a:pt x="6472" y="1"/>
                    <a:pt x="428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83;p58">
              <a:extLst>
                <a:ext uri="{FF2B5EF4-FFF2-40B4-BE49-F238E27FC236}">
                  <a16:creationId xmlns:a16="http://schemas.microsoft.com/office/drawing/2014/main" id="{C63E90DB-C68D-4BE6-8637-82B13D352058}"/>
                </a:ext>
              </a:extLst>
            </p:cNvPr>
            <p:cNvSpPr/>
            <p:nvPr/>
          </p:nvSpPr>
          <p:spPr>
            <a:xfrm>
              <a:off x="5170275" y="2161775"/>
              <a:ext cx="435200" cy="507075"/>
            </a:xfrm>
            <a:custGeom>
              <a:avLst/>
              <a:gdLst/>
              <a:ahLst/>
              <a:cxnLst/>
              <a:rect l="l" t="t" r="r" b="b"/>
              <a:pathLst>
                <a:path w="17408" h="20283" extrusionOk="0">
                  <a:moveTo>
                    <a:pt x="17145" y="1"/>
                  </a:moveTo>
                  <a:cubicBezTo>
                    <a:pt x="16591" y="1"/>
                    <a:pt x="15941" y="98"/>
                    <a:pt x="15395" y="98"/>
                  </a:cubicBezTo>
                  <a:cubicBezTo>
                    <a:pt x="15326" y="98"/>
                    <a:pt x="15258" y="96"/>
                    <a:pt x="15193" y="93"/>
                  </a:cubicBezTo>
                  <a:cubicBezTo>
                    <a:pt x="14538" y="1974"/>
                    <a:pt x="14038" y="3308"/>
                    <a:pt x="13157" y="5117"/>
                  </a:cubicBezTo>
                  <a:cubicBezTo>
                    <a:pt x="12669" y="6129"/>
                    <a:pt x="11978" y="7558"/>
                    <a:pt x="11466" y="8142"/>
                  </a:cubicBezTo>
                  <a:cubicBezTo>
                    <a:pt x="10861" y="8832"/>
                    <a:pt x="9864" y="9199"/>
                    <a:pt x="8886" y="9199"/>
                  </a:cubicBezTo>
                  <a:cubicBezTo>
                    <a:pt x="8093" y="9199"/>
                    <a:pt x="7312" y="8958"/>
                    <a:pt x="6763" y="8451"/>
                  </a:cubicBezTo>
                  <a:cubicBezTo>
                    <a:pt x="5073" y="6903"/>
                    <a:pt x="3358" y="3046"/>
                    <a:pt x="2727" y="462"/>
                  </a:cubicBezTo>
                  <a:cubicBezTo>
                    <a:pt x="1858" y="748"/>
                    <a:pt x="1167" y="938"/>
                    <a:pt x="298" y="1224"/>
                  </a:cubicBezTo>
                  <a:cubicBezTo>
                    <a:pt x="1" y="2474"/>
                    <a:pt x="691" y="4463"/>
                    <a:pt x="977" y="5332"/>
                  </a:cubicBezTo>
                  <a:cubicBezTo>
                    <a:pt x="2239" y="9261"/>
                    <a:pt x="5275" y="11416"/>
                    <a:pt x="5632" y="15523"/>
                  </a:cubicBezTo>
                  <a:cubicBezTo>
                    <a:pt x="5727" y="16714"/>
                    <a:pt x="5537" y="17940"/>
                    <a:pt x="5085" y="19048"/>
                  </a:cubicBezTo>
                  <a:cubicBezTo>
                    <a:pt x="6689" y="19978"/>
                    <a:pt x="8210" y="20283"/>
                    <a:pt x="9493" y="20283"/>
                  </a:cubicBezTo>
                  <a:cubicBezTo>
                    <a:pt x="11723" y="20283"/>
                    <a:pt x="13230" y="19361"/>
                    <a:pt x="13193" y="19202"/>
                  </a:cubicBezTo>
                  <a:cubicBezTo>
                    <a:pt x="12693" y="17345"/>
                    <a:pt x="12824" y="15119"/>
                    <a:pt x="13609" y="13607"/>
                  </a:cubicBezTo>
                  <a:cubicBezTo>
                    <a:pt x="13931" y="12964"/>
                    <a:pt x="13014" y="11821"/>
                    <a:pt x="13407" y="11213"/>
                  </a:cubicBezTo>
                  <a:cubicBezTo>
                    <a:pt x="14193" y="9975"/>
                    <a:pt x="17408" y="5367"/>
                    <a:pt x="17408" y="10"/>
                  </a:cubicBezTo>
                  <a:cubicBezTo>
                    <a:pt x="17323" y="4"/>
                    <a:pt x="17235" y="1"/>
                    <a:pt x="17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84;p58">
              <a:extLst>
                <a:ext uri="{FF2B5EF4-FFF2-40B4-BE49-F238E27FC236}">
                  <a16:creationId xmlns:a16="http://schemas.microsoft.com/office/drawing/2014/main" id="{8CDF4B74-7EF8-4A09-A7BC-55ADECAFB20B}"/>
                </a:ext>
              </a:extLst>
            </p:cNvPr>
            <p:cNvSpPr/>
            <p:nvPr/>
          </p:nvSpPr>
          <p:spPr>
            <a:xfrm>
              <a:off x="5148850" y="1922850"/>
              <a:ext cx="127125" cy="304375"/>
            </a:xfrm>
            <a:custGeom>
              <a:avLst/>
              <a:gdLst/>
              <a:ahLst/>
              <a:cxnLst/>
              <a:rect l="l" t="t" r="r" b="b"/>
              <a:pathLst>
                <a:path w="5085" h="12175" extrusionOk="0">
                  <a:moveTo>
                    <a:pt x="4380" y="0"/>
                  </a:moveTo>
                  <a:cubicBezTo>
                    <a:pt x="4184" y="0"/>
                    <a:pt x="3985" y="37"/>
                    <a:pt x="3787" y="65"/>
                  </a:cubicBezTo>
                  <a:cubicBezTo>
                    <a:pt x="3215" y="149"/>
                    <a:pt x="0" y="10019"/>
                    <a:pt x="1596" y="11757"/>
                  </a:cubicBezTo>
                  <a:cubicBezTo>
                    <a:pt x="1816" y="12005"/>
                    <a:pt x="2148" y="12175"/>
                    <a:pt x="2475" y="12175"/>
                  </a:cubicBezTo>
                  <a:cubicBezTo>
                    <a:pt x="2572" y="12175"/>
                    <a:pt x="2669" y="12159"/>
                    <a:pt x="2763" y="12126"/>
                  </a:cubicBezTo>
                  <a:cubicBezTo>
                    <a:pt x="3453" y="11900"/>
                    <a:pt x="3560" y="10983"/>
                    <a:pt x="3525" y="10257"/>
                  </a:cubicBezTo>
                  <a:cubicBezTo>
                    <a:pt x="3429" y="8221"/>
                    <a:pt x="3382" y="6816"/>
                    <a:pt x="3679" y="4804"/>
                  </a:cubicBezTo>
                  <a:cubicBezTo>
                    <a:pt x="4072" y="2185"/>
                    <a:pt x="5084" y="185"/>
                    <a:pt x="4775" y="65"/>
                  </a:cubicBezTo>
                  <a:cubicBezTo>
                    <a:pt x="4645" y="17"/>
                    <a:pt x="4513" y="0"/>
                    <a:pt x="438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85;p58">
              <a:extLst>
                <a:ext uri="{FF2B5EF4-FFF2-40B4-BE49-F238E27FC236}">
                  <a16:creationId xmlns:a16="http://schemas.microsoft.com/office/drawing/2014/main" id="{6653E8CF-61B9-4A7C-B04C-41EB39162C0B}"/>
                </a:ext>
              </a:extLst>
            </p:cNvPr>
            <p:cNvSpPr/>
            <p:nvPr/>
          </p:nvSpPr>
          <p:spPr>
            <a:xfrm>
              <a:off x="5514150" y="1925725"/>
              <a:ext cx="91325" cy="296850"/>
            </a:xfrm>
            <a:custGeom>
              <a:avLst/>
              <a:gdLst/>
              <a:ahLst/>
              <a:cxnLst/>
              <a:rect l="l" t="t" r="r" b="b"/>
              <a:pathLst>
                <a:path w="3653" h="11874" extrusionOk="0">
                  <a:moveTo>
                    <a:pt x="295" y="1"/>
                  </a:moveTo>
                  <a:cubicBezTo>
                    <a:pt x="58" y="1"/>
                    <a:pt x="1" y="43"/>
                    <a:pt x="224" y="117"/>
                  </a:cubicBezTo>
                  <a:cubicBezTo>
                    <a:pt x="1093" y="2486"/>
                    <a:pt x="1450" y="7594"/>
                    <a:pt x="1343" y="9821"/>
                  </a:cubicBezTo>
                  <a:cubicBezTo>
                    <a:pt x="1269" y="11198"/>
                    <a:pt x="1789" y="11874"/>
                    <a:pt x="2354" y="11874"/>
                  </a:cubicBezTo>
                  <a:cubicBezTo>
                    <a:pt x="2976" y="11874"/>
                    <a:pt x="3653" y="11055"/>
                    <a:pt x="3653" y="9452"/>
                  </a:cubicBezTo>
                  <a:cubicBezTo>
                    <a:pt x="3653" y="8678"/>
                    <a:pt x="2676" y="2439"/>
                    <a:pt x="1343" y="117"/>
                  </a:cubicBezTo>
                  <a:cubicBezTo>
                    <a:pt x="890" y="37"/>
                    <a:pt x="515" y="1"/>
                    <a:pt x="295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86;p58">
              <a:extLst>
                <a:ext uri="{FF2B5EF4-FFF2-40B4-BE49-F238E27FC236}">
                  <a16:creationId xmlns:a16="http://schemas.microsoft.com/office/drawing/2014/main" id="{9481CCDF-06DE-4B6E-A5B5-C7BC5BC53A3C}"/>
                </a:ext>
              </a:extLst>
            </p:cNvPr>
            <p:cNvSpPr/>
            <p:nvPr/>
          </p:nvSpPr>
          <p:spPr>
            <a:xfrm>
              <a:off x="5364950" y="2337950"/>
              <a:ext cx="68175" cy="82775"/>
            </a:xfrm>
            <a:custGeom>
              <a:avLst/>
              <a:gdLst/>
              <a:ahLst/>
              <a:cxnLst/>
              <a:rect l="l" t="t" r="r" b="b"/>
              <a:pathLst>
                <a:path w="2727" h="3311" extrusionOk="0">
                  <a:moveTo>
                    <a:pt x="1082" y="1"/>
                  </a:moveTo>
                  <a:cubicBezTo>
                    <a:pt x="604" y="1"/>
                    <a:pt x="144" y="179"/>
                    <a:pt x="84" y="523"/>
                  </a:cubicBezTo>
                  <a:cubicBezTo>
                    <a:pt x="36" y="785"/>
                    <a:pt x="131" y="1035"/>
                    <a:pt x="143" y="1285"/>
                  </a:cubicBezTo>
                  <a:cubicBezTo>
                    <a:pt x="179" y="1654"/>
                    <a:pt x="72" y="1880"/>
                    <a:pt x="36" y="2238"/>
                  </a:cubicBezTo>
                  <a:cubicBezTo>
                    <a:pt x="0" y="2464"/>
                    <a:pt x="143" y="2678"/>
                    <a:pt x="298" y="2821"/>
                  </a:cubicBezTo>
                  <a:cubicBezTo>
                    <a:pt x="615" y="3145"/>
                    <a:pt x="1032" y="3311"/>
                    <a:pt x="1450" y="3311"/>
                  </a:cubicBezTo>
                  <a:cubicBezTo>
                    <a:pt x="1739" y="3311"/>
                    <a:pt x="2028" y="3232"/>
                    <a:pt x="2286" y="3071"/>
                  </a:cubicBezTo>
                  <a:cubicBezTo>
                    <a:pt x="2512" y="2928"/>
                    <a:pt x="2727" y="2678"/>
                    <a:pt x="2703" y="2369"/>
                  </a:cubicBezTo>
                  <a:cubicBezTo>
                    <a:pt x="2679" y="2023"/>
                    <a:pt x="2346" y="1809"/>
                    <a:pt x="2274" y="1464"/>
                  </a:cubicBezTo>
                  <a:cubicBezTo>
                    <a:pt x="2227" y="1237"/>
                    <a:pt x="2215" y="999"/>
                    <a:pt x="2227" y="773"/>
                  </a:cubicBezTo>
                  <a:cubicBezTo>
                    <a:pt x="2240" y="251"/>
                    <a:pt x="1648" y="1"/>
                    <a:pt x="1082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87;p58">
              <a:extLst>
                <a:ext uri="{FF2B5EF4-FFF2-40B4-BE49-F238E27FC236}">
                  <a16:creationId xmlns:a16="http://schemas.microsoft.com/office/drawing/2014/main" id="{3CCC9C62-B814-408D-B75A-1F9719E93140}"/>
                </a:ext>
              </a:extLst>
            </p:cNvPr>
            <p:cNvSpPr/>
            <p:nvPr/>
          </p:nvSpPr>
          <p:spPr>
            <a:xfrm>
              <a:off x="5325650" y="2211625"/>
              <a:ext cx="132175" cy="169125"/>
            </a:xfrm>
            <a:custGeom>
              <a:avLst/>
              <a:gdLst/>
              <a:ahLst/>
              <a:cxnLst/>
              <a:rect l="l" t="t" r="r" b="b"/>
              <a:pathLst>
                <a:path w="5287" h="6765" extrusionOk="0">
                  <a:moveTo>
                    <a:pt x="3150" y="0"/>
                  </a:moveTo>
                  <a:cubicBezTo>
                    <a:pt x="2406" y="0"/>
                    <a:pt x="626" y="1654"/>
                    <a:pt x="525" y="1992"/>
                  </a:cubicBezTo>
                  <a:cubicBezTo>
                    <a:pt x="179" y="3135"/>
                    <a:pt x="1" y="4159"/>
                    <a:pt x="548" y="5219"/>
                  </a:cubicBezTo>
                  <a:cubicBezTo>
                    <a:pt x="1026" y="6162"/>
                    <a:pt x="2031" y="6764"/>
                    <a:pt x="3043" y="6764"/>
                  </a:cubicBezTo>
                  <a:cubicBezTo>
                    <a:pt x="3116" y="6764"/>
                    <a:pt x="3190" y="6761"/>
                    <a:pt x="3263" y="6755"/>
                  </a:cubicBezTo>
                  <a:cubicBezTo>
                    <a:pt x="4025" y="6695"/>
                    <a:pt x="5287" y="5552"/>
                    <a:pt x="5251" y="4231"/>
                  </a:cubicBezTo>
                  <a:cubicBezTo>
                    <a:pt x="5156" y="1064"/>
                    <a:pt x="3930" y="218"/>
                    <a:pt x="3263" y="16"/>
                  </a:cubicBezTo>
                  <a:cubicBezTo>
                    <a:pt x="3229" y="5"/>
                    <a:pt x="3191" y="0"/>
                    <a:pt x="3150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88;p58">
              <a:extLst>
                <a:ext uri="{FF2B5EF4-FFF2-40B4-BE49-F238E27FC236}">
                  <a16:creationId xmlns:a16="http://schemas.microsoft.com/office/drawing/2014/main" id="{B6F948D3-089D-4238-AF6B-22D5B4159463}"/>
                </a:ext>
              </a:extLst>
            </p:cNvPr>
            <p:cNvSpPr/>
            <p:nvPr/>
          </p:nvSpPr>
          <p:spPr>
            <a:xfrm>
              <a:off x="5297050" y="2192250"/>
              <a:ext cx="190550" cy="103000"/>
            </a:xfrm>
            <a:custGeom>
              <a:avLst/>
              <a:gdLst/>
              <a:ahLst/>
              <a:cxnLst/>
              <a:rect l="l" t="t" r="r" b="b"/>
              <a:pathLst>
                <a:path w="7622" h="4120" extrusionOk="0">
                  <a:moveTo>
                    <a:pt x="4025" y="1"/>
                  </a:moveTo>
                  <a:cubicBezTo>
                    <a:pt x="3974" y="1"/>
                    <a:pt x="3923" y="2"/>
                    <a:pt x="3871" y="5"/>
                  </a:cubicBezTo>
                  <a:cubicBezTo>
                    <a:pt x="2097" y="100"/>
                    <a:pt x="204" y="1255"/>
                    <a:pt x="14" y="3875"/>
                  </a:cubicBezTo>
                  <a:cubicBezTo>
                    <a:pt x="1" y="4045"/>
                    <a:pt x="149" y="4119"/>
                    <a:pt x="405" y="4119"/>
                  </a:cubicBezTo>
                  <a:cubicBezTo>
                    <a:pt x="1350" y="4119"/>
                    <a:pt x="3768" y="3100"/>
                    <a:pt x="5014" y="2089"/>
                  </a:cubicBezTo>
                  <a:cubicBezTo>
                    <a:pt x="5124" y="1998"/>
                    <a:pt x="5237" y="1958"/>
                    <a:pt x="5353" y="1958"/>
                  </a:cubicBezTo>
                  <a:cubicBezTo>
                    <a:pt x="6041" y="1958"/>
                    <a:pt x="6827" y="3348"/>
                    <a:pt x="7622" y="3613"/>
                  </a:cubicBezTo>
                  <a:cubicBezTo>
                    <a:pt x="7125" y="1532"/>
                    <a:pt x="5729" y="1"/>
                    <a:pt x="4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89;p58">
              <a:extLst>
                <a:ext uri="{FF2B5EF4-FFF2-40B4-BE49-F238E27FC236}">
                  <a16:creationId xmlns:a16="http://schemas.microsoft.com/office/drawing/2014/main" id="{0A252A4B-0212-463B-9878-EED77404BA2E}"/>
                </a:ext>
              </a:extLst>
            </p:cNvPr>
            <p:cNvSpPr/>
            <p:nvPr/>
          </p:nvSpPr>
          <p:spPr>
            <a:xfrm>
              <a:off x="4909875" y="3359725"/>
              <a:ext cx="674650" cy="1877275"/>
            </a:xfrm>
            <a:custGeom>
              <a:avLst/>
              <a:gdLst/>
              <a:ahLst/>
              <a:cxnLst/>
              <a:rect l="l" t="t" r="r" b="b"/>
              <a:pathLst>
                <a:path w="26986" h="75091" extrusionOk="0">
                  <a:moveTo>
                    <a:pt x="13536" y="11897"/>
                  </a:moveTo>
                  <a:cubicBezTo>
                    <a:pt x="14108" y="14635"/>
                    <a:pt x="14679" y="17385"/>
                    <a:pt x="15251" y="20124"/>
                  </a:cubicBezTo>
                  <a:cubicBezTo>
                    <a:pt x="12083" y="20540"/>
                    <a:pt x="8904" y="20814"/>
                    <a:pt x="5726" y="21052"/>
                  </a:cubicBezTo>
                  <a:cubicBezTo>
                    <a:pt x="5190" y="18255"/>
                    <a:pt x="4654" y="15468"/>
                    <a:pt x="4106" y="12682"/>
                  </a:cubicBezTo>
                  <a:cubicBezTo>
                    <a:pt x="7250" y="12456"/>
                    <a:pt x="10405" y="12242"/>
                    <a:pt x="13536" y="11897"/>
                  </a:cubicBezTo>
                  <a:close/>
                  <a:moveTo>
                    <a:pt x="15596" y="21862"/>
                  </a:moveTo>
                  <a:cubicBezTo>
                    <a:pt x="16143" y="24493"/>
                    <a:pt x="16679" y="27137"/>
                    <a:pt x="17203" y="29780"/>
                  </a:cubicBezTo>
                  <a:lnTo>
                    <a:pt x="7654" y="31328"/>
                  </a:lnTo>
                  <a:cubicBezTo>
                    <a:pt x="7119" y="28482"/>
                    <a:pt x="6595" y="25636"/>
                    <a:pt x="6047" y="22803"/>
                  </a:cubicBezTo>
                  <a:cubicBezTo>
                    <a:pt x="9238" y="22553"/>
                    <a:pt x="12429" y="22267"/>
                    <a:pt x="15596" y="21862"/>
                  </a:cubicBezTo>
                  <a:close/>
                  <a:moveTo>
                    <a:pt x="17548" y="31518"/>
                  </a:moveTo>
                  <a:cubicBezTo>
                    <a:pt x="18108" y="34340"/>
                    <a:pt x="18668" y="37162"/>
                    <a:pt x="19215" y="39995"/>
                  </a:cubicBezTo>
                  <a:cubicBezTo>
                    <a:pt x="19159" y="39981"/>
                    <a:pt x="19100" y="39976"/>
                    <a:pt x="19038" y="39976"/>
                  </a:cubicBezTo>
                  <a:cubicBezTo>
                    <a:pt x="18994" y="39976"/>
                    <a:pt x="18950" y="39978"/>
                    <a:pt x="18906" y="39983"/>
                  </a:cubicBezTo>
                  <a:cubicBezTo>
                    <a:pt x="15762" y="40436"/>
                    <a:pt x="12631" y="40900"/>
                    <a:pt x="9488" y="41353"/>
                  </a:cubicBezTo>
                  <a:cubicBezTo>
                    <a:pt x="8988" y="38590"/>
                    <a:pt x="8476" y="35828"/>
                    <a:pt x="7976" y="33066"/>
                  </a:cubicBezTo>
                  <a:cubicBezTo>
                    <a:pt x="11167" y="32554"/>
                    <a:pt x="14358" y="32030"/>
                    <a:pt x="17548" y="31518"/>
                  </a:cubicBezTo>
                  <a:close/>
                  <a:moveTo>
                    <a:pt x="19537" y="41662"/>
                  </a:moveTo>
                  <a:cubicBezTo>
                    <a:pt x="20084" y="44520"/>
                    <a:pt x="20632" y="47389"/>
                    <a:pt x="21168" y="50247"/>
                  </a:cubicBezTo>
                  <a:cubicBezTo>
                    <a:pt x="17882" y="50711"/>
                    <a:pt x="14619" y="51282"/>
                    <a:pt x="11381" y="51985"/>
                  </a:cubicBezTo>
                  <a:cubicBezTo>
                    <a:pt x="10857" y="49008"/>
                    <a:pt x="10333" y="46044"/>
                    <a:pt x="9797" y="43079"/>
                  </a:cubicBezTo>
                  <a:cubicBezTo>
                    <a:pt x="9821" y="43079"/>
                    <a:pt x="9857" y="43079"/>
                    <a:pt x="9893" y="43067"/>
                  </a:cubicBezTo>
                  <a:cubicBezTo>
                    <a:pt x="13048" y="42615"/>
                    <a:pt x="16215" y="42150"/>
                    <a:pt x="19382" y="41698"/>
                  </a:cubicBezTo>
                  <a:cubicBezTo>
                    <a:pt x="19442" y="41686"/>
                    <a:pt x="19489" y="41674"/>
                    <a:pt x="19537" y="41662"/>
                  </a:cubicBezTo>
                  <a:close/>
                  <a:moveTo>
                    <a:pt x="21489" y="51985"/>
                  </a:moveTo>
                  <a:cubicBezTo>
                    <a:pt x="22001" y="54783"/>
                    <a:pt x="22513" y="57569"/>
                    <a:pt x="23013" y="60379"/>
                  </a:cubicBezTo>
                  <a:cubicBezTo>
                    <a:pt x="19739" y="61010"/>
                    <a:pt x="16417" y="61510"/>
                    <a:pt x="13095" y="61879"/>
                  </a:cubicBezTo>
                  <a:cubicBezTo>
                    <a:pt x="12631" y="59164"/>
                    <a:pt x="12167" y="56438"/>
                    <a:pt x="11691" y="53723"/>
                  </a:cubicBezTo>
                  <a:cubicBezTo>
                    <a:pt x="14929" y="53033"/>
                    <a:pt x="18203" y="52449"/>
                    <a:pt x="21489" y="51985"/>
                  </a:cubicBezTo>
                  <a:close/>
                  <a:moveTo>
                    <a:pt x="12181" y="0"/>
                  </a:moveTo>
                  <a:cubicBezTo>
                    <a:pt x="11658" y="0"/>
                    <a:pt x="11095" y="436"/>
                    <a:pt x="11238" y="1110"/>
                  </a:cubicBezTo>
                  <a:cubicBezTo>
                    <a:pt x="11893" y="4122"/>
                    <a:pt x="12536" y="7134"/>
                    <a:pt x="13167" y="10158"/>
                  </a:cubicBezTo>
                  <a:cubicBezTo>
                    <a:pt x="10047" y="10492"/>
                    <a:pt x="6904" y="10706"/>
                    <a:pt x="3773" y="10932"/>
                  </a:cubicBezTo>
                  <a:cubicBezTo>
                    <a:pt x="3142" y="7682"/>
                    <a:pt x="2499" y="4431"/>
                    <a:pt x="1844" y="1181"/>
                  </a:cubicBezTo>
                  <a:cubicBezTo>
                    <a:pt x="1754" y="735"/>
                    <a:pt x="1430" y="543"/>
                    <a:pt x="1086" y="543"/>
                  </a:cubicBezTo>
                  <a:cubicBezTo>
                    <a:pt x="566" y="543"/>
                    <a:pt x="1" y="984"/>
                    <a:pt x="130" y="1657"/>
                  </a:cubicBezTo>
                  <a:cubicBezTo>
                    <a:pt x="1487" y="8408"/>
                    <a:pt x="2797" y="15171"/>
                    <a:pt x="4082" y="21934"/>
                  </a:cubicBezTo>
                  <a:cubicBezTo>
                    <a:pt x="4059" y="22148"/>
                    <a:pt x="4094" y="22362"/>
                    <a:pt x="4202" y="22541"/>
                  </a:cubicBezTo>
                  <a:cubicBezTo>
                    <a:pt x="7476" y="39805"/>
                    <a:pt x="10548" y="57116"/>
                    <a:pt x="13441" y="74452"/>
                  </a:cubicBezTo>
                  <a:cubicBezTo>
                    <a:pt x="13517" y="74897"/>
                    <a:pt x="13832" y="75090"/>
                    <a:pt x="14173" y="75090"/>
                  </a:cubicBezTo>
                  <a:cubicBezTo>
                    <a:pt x="14689" y="75090"/>
                    <a:pt x="15263" y="74649"/>
                    <a:pt x="15155" y="73976"/>
                  </a:cubicBezTo>
                  <a:cubicBezTo>
                    <a:pt x="14572" y="70523"/>
                    <a:pt x="13988" y="67070"/>
                    <a:pt x="13393" y="63617"/>
                  </a:cubicBezTo>
                  <a:cubicBezTo>
                    <a:pt x="16727" y="63248"/>
                    <a:pt x="20037" y="62748"/>
                    <a:pt x="23323" y="62117"/>
                  </a:cubicBezTo>
                  <a:cubicBezTo>
                    <a:pt x="23954" y="65629"/>
                    <a:pt x="24561" y="69154"/>
                    <a:pt x="25157" y="72678"/>
                  </a:cubicBezTo>
                  <a:cubicBezTo>
                    <a:pt x="25232" y="73123"/>
                    <a:pt x="25550" y="73316"/>
                    <a:pt x="25892" y="73316"/>
                  </a:cubicBezTo>
                  <a:cubicBezTo>
                    <a:pt x="26410" y="73316"/>
                    <a:pt x="26986" y="72875"/>
                    <a:pt x="26871" y="72202"/>
                  </a:cubicBezTo>
                  <a:cubicBezTo>
                    <a:pt x="22835" y="48246"/>
                    <a:pt x="18060" y="24398"/>
                    <a:pt x="12953" y="633"/>
                  </a:cubicBezTo>
                  <a:cubicBezTo>
                    <a:pt x="12858" y="192"/>
                    <a:pt x="12528" y="0"/>
                    <a:pt x="12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90;p58">
              <a:extLst>
                <a:ext uri="{FF2B5EF4-FFF2-40B4-BE49-F238E27FC236}">
                  <a16:creationId xmlns:a16="http://schemas.microsoft.com/office/drawing/2014/main" id="{C90DD3E4-A404-4E7A-BB9F-B69D21811D45}"/>
                </a:ext>
              </a:extLst>
            </p:cNvPr>
            <p:cNvSpPr/>
            <p:nvPr/>
          </p:nvSpPr>
          <p:spPr>
            <a:xfrm>
              <a:off x="2203875" y="1554725"/>
              <a:ext cx="1213000" cy="3796275"/>
            </a:xfrm>
            <a:custGeom>
              <a:avLst/>
              <a:gdLst/>
              <a:ahLst/>
              <a:cxnLst/>
              <a:rect l="l" t="t" r="r" b="b"/>
              <a:pathLst>
                <a:path w="48520" h="151851" extrusionOk="0">
                  <a:moveTo>
                    <a:pt x="32682" y="12564"/>
                  </a:moveTo>
                  <a:cubicBezTo>
                    <a:pt x="36325" y="13016"/>
                    <a:pt x="39956" y="13362"/>
                    <a:pt x="43623" y="13362"/>
                  </a:cubicBezTo>
                  <a:cubicBezTo>
                    <a:pt x="42957" y="16136"/>
                    <a:pt x="42302" y="18922"/>
                    <a:pt x="41635" y="21696"/>
                  </a:cubicBezTo>
                  <a:cubicBezTo>
                    <a:pt x="37944" y="21410"/>
                    <a:pt x="34253" y="21256"/>
                    <a:pt x="30550" y="21053"/>
                  </a:cubicBezTo>
                  <a:cubicBezTo>
                    <a:pt x="31265" y="18219"/>
                    <a:pt x="31967" y="15398"/>
                    <a:pt x="32682" y="12564"/>
                  </a:cubicBezTo>
                  <a:close/>
                  <a:moveTo>
                    <a:pt x="30122" y="22803"/>
                  </a:moveTo>
                  <a:cubicBezTo>
                    <a:pt x="33825" y="23006"/>
                    <a:pt x="37527" y="23161"/>
                    <a:pt x="41218" y="23446"/>
                  </a:cubicBezTo>
                  <a:cubicBezTo>
                    <a:pt x="40552" y="26256"/>
                    <a:pt x="39885" y="29054"/>
                    <a:pt x="39218" y="31864"/>
                  </a:cubicBezTo>
                  <a:cubicBezTo>
                    <a:pt x="38677" y="31974"/>
                    <a:pt x="38098" y="32014"/>
                    <a:pt x="37507" y="32014"/>
                  </a:cubicBezTo>
                  <a:cubicBezTo>
                    <a:pt x="36240" y="32014"/>
                    <a:pt x="34918" y="31830"/>
                    <a:pt x="33789" y="31757"/>
                  </a:cubicBezTo>
                  <a:cubicBezTo>
                    <a:pt x="31872" y="31626"/>
                    <a:pt x="29955" y="31447"/>
                    <a:pt x="28038" y="31269"/>
                  </a:cubicBezTo>
                  <a:cubicBezTo>
                    <a:pt x="28729" y="28447"/>
                    <a:pt x="29419" y="25625"/>
                    <a:pt x="30122" y="22803"/>
                  </a:cubicBezTo>
                  <a:close/>
                  <a:moveTo>
                    <a:pt x="27609" y="32995"/>
                  </a:moveTo>
                  <a:cubicBezTo>
                    <a:pt x="29860" y="33221"/>
                    <a:pt x="32122" y="33436"/>
                    <a:pt x="34396" y="33567"/>
                  </a:cubicBezTo>
                  <a:cubicBezTo>
                    <a:pt x="35435" y="33639"/>
                    <a:pt x="36583" y="33766"/>
                    <a:pt x="37711" y="33766"/>
                  </a:cubicBezTo>
                  <a:cubicBezTo>
                    <a:pt x="38070" y="33766"/>
                    <a:pt x="38427" y="33753"/>
                    <a:pt x="38778" y="33721"/>
                  </a:cubicBezTo>
                  <a:lnTo>
                    <a:pt x="38778" y="33721"/>
                  </a:lnTo>
                  <a:cubicBezTo>
                    <a:pt x="38063" y="36686"/>
                    <a:pt x="37361" y="39651"/>
                    <a:pt x="36658" y="42615"/>
                  </a:cubicBezTo>
                  <a:cubicBezTo>
                    <a:pt x="32896" y="42520"/>
                    <a:pt x="29122" y="42591"/>
                    <a:pt x="25371" y="42246"/>
                  </a:cubicBezTo>
                  <a:cubicBezTo>
                    <a:pt x="25943" y="39865"/>
                    <a:pt x="26502" y="37484"/>
                    <a:pt x="27086" y="35102"/>
                  </a:cubicBezTo>
                  <a:cubicBezTo>
                    <a:pt x="27252" y="34400"/>
                    <a:pt x="27431" y="33698"/>
                    <a:pt x="27609" y="32995"/>
                  </a:cubicBezTo>
                  <a:close/>
                  <a:moveTo>
                    <a:pt x="24954" y="43985"/>
                  </a:moveTo>
                  <a:cubicBezTo>
                    <a:pt x="28705" y="44354"/>
                    <a:pt x="32479" y="44306"/>
                    <a:pt x="36242" y="44377"/>
                  </a:cubicBezTo>
                  <a:cubicBezTo>
                    <a:pt x="35575" y="47175"/>
                    <a:pt x="34920" y="49961"/>
                    <a:pt x="34253" y="52759"/>
                  </a:cubicBezTo>
                  <a:cubicBezTo>
                    <a:pt x="31297" y="52554"/>
                    <a:pt x="28334" y="52451"/>
                    <a:pt x="25363" y="52451"/>
                  </a:cubicBezTo>
                  <a:cubicBezTo>
                    <a:pt x="24552" y="52451"/>
                    <a:pt x="23742" y="52458"/>
                    <a:pt x="22930" y="52474"/>
                  </a:cubicBezTo>
                  <a:cubicBezTo>
                    <a:pt x="23597" y="49640"/>
                    <a:pt x="24276" y="46806"/>
                    <a:pt x="24954" y="43985"/>
                  </a:cubicBezTo>
                  <a:close/>
                  <a:moveTo>
                    <a:pt x="25110" y="54223"/>
                  </a:moveTo>
                  <a:cubicBezTo>
                    <a:pt x="28027" y="54223"/>
                    <a:pt x="30937" y="54317"/>
                    <a:pt x="33848" y="54510"/>
                  </a:cubicBezTo>
                  <a:cubicBezTo>
                    <a:pt x="33182" y="57319"/>
                    <a:pt x="32515" y="60141"/>
                    <a:pt x="31860" y="62951"/>
                  </a:cubicBezTo>
                  <a:cubicBezTo>
                    <a:pt x="28074" y="62892"/>
                    <a:pt x="24300" y="62832"/>
                    <a:pt x="20513" y="62773"/>
                  </a:cubicBezTo>
                  <a:cubicBezTo>
                    <a:pt x="21180" y="59927"/>
                    <a:pt x="21847" y="57093"/>
                    <a:pt x="22514" y="54248"/>
                  </a:cubicBezTo>
                  <a:cubicBezTo>
                    <a:pt x="23380" y="54231"/>
                    <a:pt x="24245" y="54223"/>
                    <a:pt x="25110" y="54223"/>
                  </a:cubicBezTo>
                  <a:close/>
                  <a:moveTo>
                    <a:pt x="20109" y="64547"/>
                  </a:moveTo>
                  <a:cubicBezTo>
                    <a:pt x="23883" y="64606"/>
                    <a:pt x="27669" y="64666"/>
                    <a:pt x="31443" y="64725"/>
                  </a:cubicBezTo>
                  <a:cubicBezTo>
                    <a:pt x="30693" y="67928"/>
                    <a:pt x="29943" y="71131"/>
                    <a:pt x="29193" y="74333"/>
                  </a:cubicBezTo>
                  <a:cubicBezTo>
                    <a:pt x="25982" y="73922"/>
                    <a:pt x="22770" y="73724"/>
                    <a:pt x="19536" y="73724"/>
                  </a:cubicBezTo>
                  <a:cubicBezTo>
                    <a:pt x="19029" y="73724"/>
                    <a:pt x="18521" y="73728"/>
                    <a:pt x="18013" y="73738"/>
                  </a:cubicBezTo>
                  <a:cubicBezTo>
                    <a:pt x="18704" y="70678"/>
                    <a:pt x="19406" y="67606"/>
                    <a:pt x="20109" y="64547"/>
                  </a:cubicBezTo>
                  <a:close/>
                  <a:moveTo>
                    <a:pt x="19379" y="75493"/>
                  </a:moveTo>
                  <a:cubicBezTo>
                    <a:pt x="22529" y="75493"/>
                    <a:pt x="25665" y="75687"/>
                    <a:pt x="28800" y="76060"/>
                  </a:cubicBezTo>
                  <a:cubicBezTo>
                    <a:pt x="28062" y="79239"/>
                    <a:pt x="27336" y="82418"/>
                    <a:pt x="26609" y="85597"/>
                  </a:cubicBezTo>
                  <a:cubicBezTo>
                    <a:pt x="24216" y="85144"/>
                    <a:pt x="21752" y="85013"/>
                    <a:pt x="19323" y="84942"/>
                  </a:cubicBezTo>
                  <a:cubicBezTo>
                    <a:pt x="18371" y="84914"/>
                    <a:pt x="17329" y="84826"/>
                    <a:pt x="16311" y="84826"/>
                  </a:cubicBezTo>
                  <a:cubicBezTo>
                    <a:pt x="16042" y="84826"/>
                    <a:pt x="15776" y="84832"/>
                    <a:pt x="15513" y="84847"/>
                  </a:cubicBezTo>
                  <a:cubicBezTo>
                    <a:pt x="16203" y="81739"/>
                    <a:pt x="16906" y="78620"/>
                    <a:pt x="17608" y="75512"/>
                  </a:cubicBezTo>
                  <a:cubicBezTo>
                    <a:pt x="17624" y="75512"/>
                    <a:pt x="17635" y="75517"/>
                    <a:pt x="17647" y="75517"/>
                  </a:cubicBezTo>
                  <a:cubicBezTo>
                    <a:pt x="17653" y="75517"/>
                    <a:pt x="17660" y="75516"/>
                    <a:pt x="17668" y="75512"/>
                  </a:cubicBezTo>
                  <a:cubicBezTo>
                    <a:pt x="18239" y="75499"/>
                    <a:pt x="18809" y="75493"/>
                    <a:pt x="19379" y="75493"/>
                  </a:cubicBezTo>
                  <a:close/>
                  <a:moveTo>
                    <a:pt x="16338" y="86599"/>
                  </a:moveTo>
                  <a:cubicBezTo>
                    <a:pt x="17341" y="86599"/>
                    <a:pt x="18455" y="86695"/>
                    <a:pt x="19323" y="86728"/>
                  </a:cubicBezTo>
                  <a:cubicBezTo>
                    <a:pt x="21621" y="86787"/>
                    <a:pt x="23942" y="86895"/>
                    <a:pt x="26205" y="87323"/>
                  </a:cubicBezTo>
                  <a:cubicBezTo>
                    <a:pt x="25478" y="90490"/>
                    <a:pt x="24776" y="93657"/>
                    <a:pt x="24061" y="96824"/>
                  </a:cubicBezTo>
                  <a:cubicBezTo>
                    <a:pt x="21071" y="96453"/>
                    <a:pt x="17860" y="95811"/>
                    <a:pt x="14786" y="95811"/>
                  </a:cubicBezTo>
                  <a:cubicBezTo>
                    <a:pt x="14213" y="95811"/>
                    <a:pt x="13645" y="95833"/>
                    <a:pt x="13084" y="95884"/>
                  </a:cubicBezTo>
                  <a:cubicBezTo>
                    <a:pt x="13751" y="92812"/>
                    <a:pt x="14429" y="89740"/>
                    <a:pt x="15108" y="86668"/>
                  </a:cubicBezTo>
                  <a:cubicBezTo>
                    <a:pt x="15476" y="86617"/>
                    <a:pt x="15896" y="86599"/>
                    <a:pt x="16338" y="86599"/>
                  </a:cubicBezTo>
                  <a:close/>
                  <a:moveTo>
                    <a:pt x="14947" y="97543"/>
                  </a:moveTo>
                  <a:cubicBezTo>
                    <a:pt x="17814" y="97543"/>
                    <a:pt x="20860" y="98166"/>
                    <a:pt x="23669" y="98551"/>
                  </a:cubicBezTo>
                  <a:cubicBezTo>
                    <a:pt x="22942" y="101765"/>
                    <a:pt x="22228" y="104992"/>
                    <a:pt x="21513" y="108207"/>
                  </a:cubicBezTo>
                  <a:cubicBezTo>
                    <a:pt x="21063" y="108223"/>
                    <a:pt x="20614" y="108231"/>
                    <a:pt x="20166" y="108231"/>
                  </a:cubicBezTo>
                  <a:cubicBezTo>
                    <a:pt x="16952" y="108231"/>
                    <a:pt x="13791" y="107819"/>
                    <a:pt x="10667" y="107004"/>
                  </a:cubicBezTo>
                  <a:cubicBezTo>
                    <a:pt x="11334" y="103897"/>
                    <a:pt x="12012" y="100789"/>
                    <a:pt x="12691" y="97693"/>
                  </a:cubicBezTo>
                  <a:cubicBezTo>
                    <a:pt x="13425" y="97588"/>
                    <a:pt x="14179" y="97543"/>
                    <a:pt x="14947" y="97543"/>
                  </a:cubicBezTo>
                  <a:close/>
                  <a:moveTo>
                    <a:pt x="10298" y="108742"/>
                  </a:moveTo>
                  <a:cubicBezTo>
                    <a:pt x="13561" y="109583"/>
                    <a:pt x="16854" y="110003"/>
                    <a:pt x="20205" y="110003"/>
                  </a:cubicBezTo>
                  <a:cubicBezTo>
                    <a:pt x="20510" y="110003"/>
                    <a:pt x="20815" y="110000"/>
                    <a:pt x="21121" y="109993"/>
                  </a:cubicBezTo>
                  <a:lnTo>
                    <a:pt x="21121" y="109993"/>
                  </a:lnTo>
                  <a:cubicBezTo>
                    <a:pt x="20525" y="112695"/>
                    <a:pt x="19930" y="115398"/>
                    <a:pt x="19335" y="118101"/>
                  </a:cubicBezTo>
                  <a:cubicBezTo>
                    <a:pt x="19251" y="118506"/>
                    <a:pt x="19168" y="118898"/>
                    <a:pt x="19085" y="119303"/>
                  </a:cubicBezTo>
                  <a:cubicBezTo>
                    <a:pt x="15632" y="118434"/>
                    <a:pt x="11846" y="118387"/>
                    <a:pt x="8309" y="118101"/>
                  </a:cubicBezTo>
                  <a:cubicBezTo>
                    <a:pt x="8964" y="114981"/>
                    <a:pt x="9631" y="111862"/>
                    <a:pt x="10298" y="108742"/>
                  </a:cubicBezTo>
                  <a:close/>
                  <a:moveTo>
                    <a:pt x="7940" y="119839"/>
                  </a:moveTo>
                  <a:cubicBezTo>
                    <a:pt x="11465" y="120161"/>
                    <a:pt x="15263" y="120161"/>
                    <a:pt x="18704" y="121042"/>
                  </a:cubicBezTo>
                  <a:cubicBezTo>
                    <a:pt x="18037" y="124161"/>
                    <a:pt x="17370" y="127269"/>
                    <a:pt x="16715" y="130388"/>
                  </a:cubicBezTo>
                  <a:cubicBezTo>
                    <a:pt x="13274" y="129400"/>
                    <a:pt x="9607" y="129340"/>
                    <a:pt x="6083" y="128769"/>
                  </a:cubicBezTo>
                  <a:cubicBezTo>
                    <a:pt x="6702" y="125792"/>
                    <a:pt x="7321" y="122816"/>
                    <a:pt x="7940" y="119839"/>
                  </a:cubicBezTo>
                  <a:close/>
                  <a:moveTo>
                    <a:pt x="5726" y="130495"/>
                  </a:moveTo>
                  <a:cubicBezTo>
                    <a:pt x="9250" y="131055"/>
                    <a:pt x="12929" y="131126"/>
                    <a:pt x="16346" y="132126"/>
                  </a:cubicBezTo>
                  <a:cubicBezTo>
                    <a:pt x="15822" y="134662"/>
                    <a:pt x="15287" y="137198"/>
                    <a:pt x="14775" y="139722"/>
                  </a:cubicBezTo>
                  <a:cubicBezTo>
                    <a:pt x="11226" y="139199"/>
                    <a:pt x="7678" y="138734"/>
                    <a:pt x="4118" y="138341"/>
                  </a:cubicBezTo>
                  <a:cubicBezTo>
                    <a:pt x="4654" y="135722"/>
                    <a:pt x="5190" y="133115"/>
                    <a:pt x="5726" y="130495"/>
                  </a:cubicBezTo>
                  <a:close/>
                  <a:moveTo>
                    <a:pt x="47436" y="1"/>
                  </a:moveTo>
                  <a:cubicBezTo>
                    <a:pt x="47087" y="1"/>
                    <a:pt x="46752" y="193"/>
                    <a:pt x="46648" y="634"/>
                  </a:cubicBezTo>
                  <a:cubicBezTo>
                    <a:pt x="45778" y="4289"/>
                    <a:pt x="44909" y="7932"/>
                    <a:pt x="44040" y="11576"/>
                  </a:cubicBezTo>
                  <a:cubicBezTo>
                    <a:pt x="43854" y="11578"/>
                    <a:pt x="43668" y="11578"/>
                    <a:pt x="43483" y="11578"/>
                  </a:cubicBezTo>
                  <a:cubicBezTo>
                    <a:pt x="40015" y="11578"/>
                    <a:pt x="36569" y="11268"/>
                    <a:pt x="33122" y="10849"/>
                  </a:cubicBezTo>
                  <a:cubicBezTo>
                    <a:pt x="33944" y="7599"/>
                    <a:pt x="34753" y="4349"/>
                    <a:pt x="35587" y="1110"/>
                  </a:cubicBezTo>
                  <a:cubicBezTo>
                    <a:pt x="35759" y="443"/>
                    <a:pt x="35204" y="4"/>
                    <a:pt x="34674" y="4"/>
                  </a:cubicBezTo>
                  <a:cubicBezTo>
                    <a:pt x="34324" y="4"/>
                    <a:pt x="33986" y="194"/>
                    <a:pt x="33872" y="634"/>
                  </a:cubicBezTo>
                  <a:cubicBezTo>
                    <a:pt x="24050" y="38984"/>
                    <a:pt x="15025" y="77536"/>
                    <a:pt x="6869" y="116279"/>
                  </a:cubicBezTo>
                  <a:cubicBezTo>
                    <a:pt x="4559" y="127197"/>
                    <a:pt x="2333" y="138127"/>
                    <a:pt x="130" y="149069"/>
                  </a:cubicBezTo>
                  <a:cubicBezTo>
                    <a:pt x="1" y="149735"/>
                    <a:pt x="566" y="150177"/>
                    <a:pt x="1086" y="150177"/>
                  </a:cubicBezTo>
                  <a:cubicBezTo>
                    <a:pt x="1430" y="150177"/>
                    <a:pt x="1754" y="149984"/>
                    <a:pt x="1844" y="149533"/>
                  </a:cubicBezTo>
                  <a:cubicBezTo>
                    <a:pt x="2475" y="146378"/>
                    <a:pt x="3118" y="143235"/>
                    <a:pt x="3761" y="140080"/>
                  </a:cubicBezTo>
                  <a:cubicBezTo>
                    <a:pt x="7321" y="140473"/>
                    <a:pt x="10869" y="140925"/>
                    <a:pt x="14405" y="141461"/>
                  </a:cubicBezTo>
                  <a:cubicBezTo>
                    <a:pt x="13774" y="144544"/>
                    <a:pt x="13143" y="147640"/>
                    <a:pt x="12524" y="150736"/>
                  </a:cubicBezTo>
                  <a:cubicBezTo>
                    <a:pt x="12388" y="151409"/>
                    <a:pt x="12955" y="151850"/>
                    <a:pt x="13477" y="151850"/>
                  </a:cubicBezTo>
                  <a:cubicBezTo>
                    <a:pt x="13823" y="151850"/>
                    <a:pt x="14149" y="151657"/>
                    <a:pt x="14239" y="151212"/>
                  </a:cubicBezTo>
                  <a:cubicBezTo>
                    <a:pt x="17799" y="133484"/>
                    <a:pt x="21621" y="115815"/>
                    <a:pt x="25585" y="98182"/>
                  </a:cubicBezTo>
                  <a:cubicBezTo>
                    <a:pt x="25597" y="98134"/>
                    <a:pt x="25609" y="98086"/>
                    <a:pt x="25621" y="98039"/>
                  </a:cubicBezTo>
                  <a:cubicBezTo>
                    <a:pt x="28157" y="86775"/>
                    <a:pt x="30741" y="75524"/>
                    <a:pt x="33372" y="64285"/>
                  </a:cubicBezTo>
                  <a:cubicBezTo>
                    <a:pt x="33432" y="64166"/>
                    <a:pt x="33467" y="64023"/>
                    <a:pt x="33467" y="63880"/>
                  </a:cubicBezTo>
                  <a:cubicBezTo>
                    <a:pt x="35682" y="54462"/>
                    <a:pt x="37908" y="45044"/>
                    <a:pt x="40147" y="35638"/>
                  </a:cubicBezTo>
                  <a:cubicBezTo>
                    <a:pt x="42885" y="24125"/>
                    <a:pt x="45636" y="12624"/>
                    <a:pt x="48362" y="1110"/>
                  </a:cubicBezTo>
                  <a:cubicBezTo>
                    <a:pt x="48520" y="437"/>
                    <a:pt x="47962" y="1"/>
                    <a:pt x="47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91;p58">
              <a:extLst>
                <a:ext uri="{FF2B5EF4-FFF2-40B4-BE49-F238E27FC236}">
                  <a16:creationId xmlns:a16="http://schemas.microsoft.com/office/drawing/2014/main" id="{5D5CC51E-328A-4E51-A64B-CAC989807ED4}"/>
                </a:ext>
              </a:extLst>
            </p:cNvPr>
            <p:cNvSpPr/>
            <p:nvPr/>
          </p:nvSpPr>
          <p:spPr>
            <a:xfrm>
              <a:off x="3812800" y="736375"/>
              <a:ext cx="394275" cy="143250"/>
            </a:xfrm>
            <a:custGeom>
              <a:avLst/>
              <a:gdLst/>
              <a:ahLst/>
              <a:cxnLst/>
              <a:rect l="l" t="t" r="r" b="b"/>
              <a:pathLst>
                <a:path w="15771" h="5730" extrusionOk="0">
                  <a:moveTo>
                    <a:pt x="15066" y="1"/>
                  </a:moveTo>
                  <a:cubicBezTo>
                    <a:pt x="14916" y="1"/>
                    <a:pt x="14734" y="46"/>
                    <a:pt x="14509" y="102"/>
                  </a:cubicBezTo>
                  <a:cubicBezTo>
                    <a:pt x="13616" y="340"/>
                    <a:pt x="9985" y="2186"/>
                    <a:pt x="8377" y="2590"/>
                  </a:cubicBezTo>
                  <a:cubicBezTo>
                    <a:pt x="7557" y="2795"/>
                    <a:pt x="6401" y="2915"/>
                    <a:pt x="5256" y="2915"/>
                  </a:cubicBezTo>
                  <a:cubicBezTo>
                    <a:pt x="4140" y="2915"/>
                    <a:pt x="3033" y="2801"/>
                    <a:pt x="2257" y="2543"/>
                  </a:cubicBezTo>
                  <a:cubicBezTo>
                    <a:pt x="1495" y="2578"/>
                    <a:pt x="686" y="2793"/>
                    <a:pt x="471" y="3519"/>
                  </a:cubicBezTo>
                  <a:cubicBezTo>
                    <a:pt x="0" y="5120"/>
                    <a:pt x="1931" y="5711"/>
                    <a:pt x="2993" y="5711"/>
                  </a:cubicBezTo>
                  <a:cubicBezTo>
                    <a:pt x="3084" y="5711"/>
                    <a:pt x="3169" y="5706"/>
                    <a:pt x="3246" y="5698"/>
                  </a:cubicBezTo>
                  <a:cubicBezTo>
                    <a:pt x="3779" y="5708"/>
                    <a:pt x="4175" y="5729"/>
                    <a:pt x="4550" y="5729"/>
                  </a:cubicBezTo>
                  <a:cubicBezTo>
                    <a:pt x="5045" y="5729"/>
                    <a:pt x="5502" y="5692"/>
                    <a:pt x="6186" y="5543"/>
                  </a:cubicBezTo>
                  <a:cubicBezTo>
                    <a:pt x="8282" y="5079"/>
                    <a:pt x="9782" y="4472"/>
                    <a:pt x="11116" y="3769"/>
                  </a:cubicBezTo>
                  <a:cubicBezTo>
                    <a:pt x="11949" y="3329"/>
                    <a:pt x="15771" y="1007"/>
                    <a:pt x="15569" y="447"/>
                  </a:cubicBezTo>
                  <a:cubicBezTo>
                    <a:pt x="15453" y="108"/>
                    <a:pt x="15298" y="1"/>
                    <a:pt x="15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92;p58">
              <a:extLst>
                <a:ext uri="{FF2B5EF4-FFF2-40B4-BE49-F238E27FC236}">
                  <a16:creationId xmlns:a16="http://schemas.microsoft.com/office/drawing/2014/main" id="{ED55ECEF-3699-4643-AB98-A493E7774DB9}"/>
                </a:ext>
              </a:extLst>
            </p:cNvPr>
            <p:cNvSpPr/>
            <p:nvPr/>
          </p:nvSpPr>
          <p:spPr>
            <a:xfrm>
              <a:off x="4030850" y="351650"/>
              <a:ext cx="1683275" cy="2047275"/>
            </a:xfrm>
            <a:custGeom>
              <a:avLst/>
              <a:gdLst/>
              <a:ahLst/>
              <a:cxnLst/>
              <a:rect l="l" t="t" r="r" b="b"/>
              <a:pathLst>
                <a:path w="67331" h="81891" extrusionOk="0">
                  <a:moveTo>
                    <a:pt x="0" y="1"/>
                  </a:moveTo>
                  <a:lnTo>
                    <a:pt x="0" y="26349"/>
                  </a:lnTo>
                  <a:cubicBezTo>
                    <a:pt x="1524" y="25218"/>
                    <a:pt x="3406" y="24552"/>
                    <a:pt x="5454" y="24552"/>
                  </a:cubicBezTo>
                  <a:cubicBezTo>
                    <a:pt x="10633" y="24552"/>
                    <a:pt x="14800" y="28862"/>
                    <a:pt x="14550" y="34100"/>
                  </a:cubicBezTo>
                  <a:cubicBezTo>
                    <a:pt x="14336" y="38863"/>
                    <a:pt x="10299" y="42732"/>
                    <a:pt x="5537" y="42780"/>
                  </a:cubicBezTo>
                  <a:cubicBezTo>
                    <a:pt x="5519" y="42780"/>
                    <a:pt x="5500" y="42780"/>
                    <a:pt x="5482" y="42780"/>
                  </a:cubicBezTo>
                  <a:cubicBezTo>
                    <a:pt x="3420" y="42780"/>
                    <a:pt x="1523" y="42115"/>
                    <a:pt x="0" y="40970"/>
                  </a:cubicBezTo>
                  <a:lnTo>
                    <a:pt x="0" y="67331"/>
                  </a:lnTo>
                  <a:lnTo>
                    <a:pt x="26361" y="67331"/>
                  </a:lnTo>
                  <a:cubicBezTo>
                    <a:pt x="25206" y="68867"/>
                    <a:pt x="24539" y="70783"/>
                    <a:pt x="24551" y="72855"/>
                  </a:cubicBezTo>
                  <a:cubicBezTo>
                    <a:pt x="24599" y="77630"/>
                    <a:pt x="28468" y="81654"/>
                    <a:pt x="33231" y="81880"/>
                  </a:cubicBezTo>
                  <a:cubicBezTo>
                    <a:pt x="33381" y="81887"/>
                    <a:pt x="33530" y="81891"/>
                    <a:pt x="33678" y="81891"/>
                  </a:cubicBezTo>
                  <a:cubicBezTo>
                    <a:pt x="38713" y="81891"/>
                    <a:pt x="42780" y="77814"/>
                    <a:pt x="42780" y="72772"/>
                  </a:cubicBezTo>
                  <a:cubicBezTo>
                    <a:pt x="42780" y="70724"/>
                    <a:pt x="42113" y="68843"/>
                    <a:pt x="40982" y="67331"/>
                  </a:cubicBezTo>
                  <a:lnTo>
                    <a:pt x="67330" y="67331"/>
                  </a:lnTo>
                  <a:lnTo>
                    <a:pt x="67330" y="5252"/>
                  </a:lnTo>
                  <a:cubicBezTo>
                    <a:pt x="67330" y="2346"/>
                    <a:pt x="64985" y="1"/>
                    <a:pt x="6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93;p58">
              <a:extLst>
                <a:ext uri="{FF2B5EF4-FFF2-40B4-BE49-F238E27FC236}">
                  <a16:creationId xmlns:a16="http://schemas.microsoft.com/office/drawing/2014/main" id="{2E2BA1FE-35BD-4CAE-8AC8-103D14BF5E18}"/>
                </a:ext>
              </a:extLst>
            </p:cNvPr>
            <p:cNvSpPr/>
            <p:nvPr/>
          </p:nvSpPr>
          <p:spPr>
            <a:xfrm>
              <a:off x="3794500" y="701525"/>
              <a:ext cx="96175" cy="127300"/>
            </a:xfrm>
            <a:custGeom>
              <a:avLst/>
              <a:gdLst/>
              <a:ahLst/>
              <a:cxnLst/>
              <a:rect l="l" t="t" r="r" b="b"/>
              <a:pathLst>
                <a:path w="3847" h="5092" extrusionOk="0">
                  <a:moveTo>
                    <a:pt x="2437" y="1"/>
                  </a:moveTo>
                  <a:cubicBezTo>
                    <a:pt x="2164" y="1"/>
                    <a:pt x="1872" y="126"/>
                    <a:pt x="1703" y="329"/>
                  </a:cubicBezTo>
                  <a:cubicBezTo>
                    <a:pt x="1215" y="913"/>
                    <a:pt x="727" y="1484"/>
                    <a:pt x="251" y="2067"/>
                  </a:cubicBezTo>
                  <a:cubicBezTo>
                    <a:pt x="132" y="2198"/>
                    <a:pt x="13" y="2353"/>
                    <a:pt x="1" y="2532"/>
                  </a:cubicBezTo>
                  <a:cubicBezTo>
                    <a:pt x="1" y="2675"/>
                    <a:pt x="72" y="2818"/>
                    <a:pt x="156" y="2949"/>
                  </a:cubicBezTo>
                  <a:cubicBezTo>
                    <a:pt x="620" y="3746"/>
                    <a:pt x="1203" y="4473"/>
                    <a:pt x="1882" y="5092"/>
                  </a:cubicBezTo>
                  <a:cubicBezTo>
                    <a:pt x="2192" y="3996"/>
                    <a:pt x="2906" y="3008"/>
                    <a:pt x="3847" y="2377"/>
                  </a:cubicBezTo>
                  <a:cubicBezTo>
                    <a:pt x="3716" y="1591"/>
                    <a:pt x="3466" y="793"/>
                    <a:pt x="2930" y="198"/>
                  </a:cubicBezTo>
                  <a:cubicBezTo>
                    <a:pt x="2808" y="61"/>
                    <a:pt x="2627" y="1"/>
                    <a:pt x="2437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94;p58">
              <a:extLst>
                <a:ext uri="{FF2B5EF4-FFF2-40B4-BE49-F238E27FC236}">
                  <a16:creationId xmlns:a16="http://schemas.microsoft.com/office/drawing/2014/main" id="{B82CB553-1CCC-4CDB-ADB6-6FE5AE3EC3A8}"/>
                </a:ext>
              </a:extLst>
            </p:cNvPr>
            <p:cNvSpPr/>
            <p:nvPr/>
          </p:nvSpPr>
          <p:spPr>
            <a:xfrm>
              <a:off x="3809100" y="591050"/>
              <a:ext cx="185450" cy="183650"/>
            </a:xfrm>
            <a:custGeom>
              <a:avLst/>
              <a:gdLst/>
              <a:ahLst/>
              <a:cxnLst/>
              <a:rect l="l" t="t" r="r" b="b"/>
              <a:pathLst>
                <a:path w="7418" h="7346" extrusionOk="0">
                  <a:moveTo>
                    <a:pt x="4681" y="0"/>
                  </a:moveTo>
                  <a:cubicBezTo>
                    <a:pt x="4258" y="0"/>
                    <a:pt x="3819" y="40"/>
                    <a:pt x="3405" y="57"/>
                  </a:cubicBezTo>
                  <a:cubicBezTo>
                    <a:pt x="1346" y="129"/>
                    <a:pt x="715" y="2248"/>
                    <a:pt x="715" y="2248"/>
                  </a:cubicBezTo>
                  <a:cubicBezTo>
                    <a:pt x="0" y="4200"/>
                    <a:pt x="1262" y="6201"/>
                    <a:pt x="3108" y="7153"/>
                  </a:cubicBezTo>
                  <a:cubicBezTo>
                    <a:pt x="3366" y="7287"/>
                    <a:pt x="3618" y="7346"/>
                    <a:pt x="3861" y="7346"/>
                  </a:cubicBezTo>
                  <a:cubicBezTo>
                    <a:pt x="5081" y="7346"/>
                    <a:pt x="6052" y="5866"/>
                    <a:pt x="6311" y="5141"/>
                  </a:cubicBezTo>
                  <a:cubicBezTo>
                    <a:pt x="6561" y="4427"/>
                    <a:pt x="7418" y="2105"/>
                    <a:pt x="6537" y="748"/>
                  </a:cubicBezTo>
                  <a:cubicBezTo>
                    <a:pt x="6139" y="129"/>
                    <a:pt x="5438" y="0"/>
                    <a:pt x="46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95;p58">
              <a:extLst>
                <a:ext uri="{FF2B5EF4-FFF2-40B4-BE49-F238E27FC236}">
                  <a16:creationId xmlns:a16="http://schemas.microsoft.com/office/drawing/2014/main" id="{DF2B64CF-491C-4856-9E23-CDED37445801}"/>
                </a:ext>
              </a:extLst>
            </p:cNvPr>
            <p:cNvSpPr/>
            <p:nvPr/>
          </p:nvSpPr>
          <p:spPr>
            <a:xfrm>
              <a:off x="3797025" y="562825"/>
              <a:ext cx="221650" cy="142175"/>
            </a:xfrm>
            <a:custGeom>
              <a:avLst/>
              <a:gdLst/>
              <a:ahLst/>
              <a:cxnLst/>
              <a:rect l="l" t="t" r="r" b="b"/>
              <a:pathLst>
                <a:path w="8866" h="5687" extrusionOk="0">
                  <a:moveTo>
                    <a:pt x="7122" y="0"/>
                  </a:moveTo>
                  <a:cubicBezTo>
                    <a:pt x="6806" y="0"/>
                    <a:pt x="6698" y="271"/>
                    <a:pt x="6258" y="555"/>
                  </a:cubicBezTo>
                  <a:cubicBezTo>
                    <a:pt x="5983" y="732"/>
                    <a:pt x="5587" y="789"/>
                    <a:pt x="5156" y="789"/>
                  </a:cubicBezTo>
                  <a:cubicBezTo>
                    <a:pt x="4484" y="789"/>
                    <a:pt x="3729" y="651"/>
                    <a:pt x="3222" y="615"/>
                  </a:cubicBezTo>
                  <a:cubicBezTo>
                    <a:pt x="3097" y="606"/>
                    <a:pt x="2969" y="600"/>
                    <a:pt x="2840" y="600"/>
                  </a:cubicBezTo>
                  <a:cubicBezTo>
                    <a:pt x="2108" y="600"/>
                    <a:pt x="1344" y="767"/>
                    <a:pt x="960" y="1365"/>
                  </a:cubicBezTo>
                  <a:cubicBezTo>
                    <a:pt x="840" y="1543"/>
                    <a:pt x="769" y="1758"/>
                    <a:pt x="626" y="1912"/>
                  </a:cubicBezTo>
                  <a:cubicBezTo>
                    <a:pt x="507" y="2043"/>
                    <a:pt x="340" y="2139"/>
                    <a:pt x="233" y="2293"/>
                  </a:cubicBezTo>
                  <a:cubicBezTo>
                    <a:pt x="126" y="2436"/>
                    <a:pt x="90" y="2627"/>
                    <a:pt x="78" y="2805"/>
                  </a:cubicBezTo>
                  <a:cubicBezTo>
                    <a:pt x="0" y="3746"/>
                    <a:pt x="459" y="5687"/>
                    <a:pt x="1286" y="5687"/>
                  </a:cubicBezTo>
                  <a:cubicBezTo>
                    <a:pt x="1339" y="5687"/>
                    <a:pt x="1392" y="5679"/>
                    <a:pt x="1448" y="5663"/>
                  </a:cubicBezTo>
                  <a:cubicBezTo>
                    <a:pt x="1055" y="5270"/>
                    <a:pt x="1079" y="4853"/>
                    <a:pt x="1079" y="4698"/>
                  </a:cubicBezTo>
                  <a:cubicBezTo>
                    <a:pt x="1079" y="4390"/>
                    <a:pt x="1372" y="4192"/>
                    <a:pt x="1669" y="4192"/>
                  </a:cubicBezTo>
                  <a:cubicBezTo>
                    <a:pt x="1807" y="4192"/>
                    <a:pt x="1945" y="4235"/>
                    <a:pt x="2055" y="4329"/>
                  </a:cubicBezTo>
                  <a:cubicBezTo>
                    <a:pt x="2007" y="3424"/>
                    <a:pt x="2757" y="2710"/>
                    <a:pt x="3662" y="2674"/>
                  </a:cubicBezTo>
                  <a:cubicBezTo>
                    <a:pt x="3682" y="2674"/>
                    <a:pt x="3701" y="2673"/>
                    <a:pt x="3721" y="2673"/>
                  </a:cubicBezTo>
                  <a:cubicBezTo>
                    <a:pt x="4353" y="2673"/>
                    <a:pt x="5174" y="3048"/>
                    <a:pt x="6098" y="3048"/>
                  </a:cubicBezTo>
                  <a:cubicBezTo>
                    <a:pt x="6510" y="3048"/>
                    <a:pt x="6943" y="2973"/>
                    <a:pt x="7389" y="2758"/>
                  </a:cubicBezTo>
                  <a:cubicBezTo>
                    <a:pt x="8865" y="2031"/>
                    <a:pt x="7925" y="245"/>
                    <a:pt x="7472" y="79"/>
                  </a:cubicBezTo>
                  <a:cubicBezTo>
                    <a:pt x="7328" y="24"/>
                    <a:pt x="721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96;p58">
              <a:extLst>
                <a:ext uri="{FF2B5EF4-FFF2-40B4-BE49-F238E27FC236}">
                  <a16:creationId xmlns:a16="http://schemas.microsoft.com/office/drawing/2014/main" id="{79F15DDE-D517-4797-9436-226851113D73}"/>
                </a:ext>
              </a:extLst>
            </p:cNvPr>
            <p:cNvSpPr/>
            <p:nvPr/>
          </p:nvSpPr>
          <p:spPr>
            <a:xfrm>
              <a:off x="3789750" y="1658375"/>
              <a:ext cx="71050" cy="94150"/>
            </a:xfrm>
            <a:custGeom>
              <a:avLst/>
              <a:gdLst/>
              <a:ahLst/>
              <a:cxnLst/>
              <a:rect l="l" t="t" r="r" b="b"/>
              <a:pathLst>
                <a:path w="2842" h="3766" extrusionOk="0">
                  <a:moveTo>
                    <a:pt x="1301" y="1"/>
                  </a:moveTo>
                  <a:cubicBezTo>
                    <a:pt x="1181" y="1"/>
                    <a:pt x="1079" y="53"/>
                    <a:pt x="1012" y="119"/>
                  </a:cubicBezTo>
                  <a:cubicBezTo>
                    <a:pt x="1012" y="119"/>
                    <a:pt x="0" y="1250"/>
                    <a:pt x="36" y="1405"/>
                  </a:cubicBezTo>
                  <a:cubicBezTo>
                    <a:pt x="60" y="1536"/>
                    <a:pt x="1751" y="3560"/>
                    <a:pt x="2346" y="3739"/>
                  </a:cubicBezTo>
                  <a:cubicBezTo>
                    <a:pt x="2407" y="3757"/>
                    <a:pt x="2456" y="3766"/>
                    <a:pt x="2495" y="3766"/>
                  </a:cubicBezTo>
                  <a:cubicBezTo>
                    <a:pt x="2842" y="3766"/>
                    <a:pt x="2414" y="3092"/>
                    <a:pt x="2179" y="2322"/>
                  </a:cubicBezTo>
                  <a:cubicBezTo>
                    <a:pt x="1953" y="1620"/>
                    <a:pt x="2286" y="1262"/>
                    <a:pt x="1965" y="607"/>
                  </a:cubicBezTo>
                  <a:cubicBezTo>
                    <a:pt x="1749" y="146"/>
                    <a:pt x="1500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97;p58">
              <a:extLst>
                <a:ext uri="{FF2B5EF4-FFF2-40B4-BE49-F238E27FC236}">
                  <a16:creationId xmlns:a16="http://schemas.microsoft.com/office/drawing/2014/main" id="{1B4A1854-7BDF-4348-92B4-2A6FBEB57386}"/>
                </a:ext>
              </a:extLst>
            </p:cNvPr>
            <p:cNvSpPr/>
            <p:nvPr/>
          </p:nvSpPr>
          <p:spPr>
            <a:xfrm>
              <a:off x="3634075" y="1702775"/>
              <a:ext cx="112525" cy="80375"/>
            </a:xfrm>
            <a:custGeom>
              <a:avLst/>
              <a:gdLst/>
              <a:ahLst/>
              <a:cxnLst/>
              <a:rect l="l" t="t" r="r" b="b"/>
              <a:pathLst>
                <a:path w="4501" h="3215" extrusionOk="0">
                  <a:moveTo>
                    <a:pt x="1612" y="1"/>
                  </a:moveTo>
                  <a:cubicBezTo>
                    <a:pt x="1509" y="1"/>
                    <a:pt x="1399" y="42"/>
                    <a:pt x="1274" y="141"/>
                  </a:cubicBezTo>
                  <a:cubicBezTo>
                    <a:pt x="1203" y="320"/>
                    <a:pt x="0" y="1665"/>
                    <a:pt x="572" y="2296"/>
                  </a:cubicBezTo>
                  <a:cubicBezTo>
                    <a:pt x="814" y="2572"/>
                    <a:pt x="2464" y="3214"/>
                    <a:pt x="3624" y="3214"/>
                  </a:cubicBezTo>
                  <a:cubicBezTo>
                    <a:pt x="3717" y="3214"/>
                    <a:pt x="3808" y="3210"/>
                    <a:pt x="3894" y="3201"/>
                  </a:cubicBezTo>
                  <a:cubicBezTo>
                    <a:pt x="4501" y="2987"/>
                    <a:pt x="3025" y="2368"/>
                    <a:pt x="2560" y="1570"/>
                  </a:cubicBezTo>
                  <a:cubicBezTo>
                    <a:pt x="2286" y="1117"/>
                    <a:pt x="2703" y="808"/>
                    <a:pt x="2322" y="451"/>
                  </a:cubicBezTo>
                  <a:cubicBezTo>
                    <a:pt x="2050" y="212"/>
                    <a:pt x="1846" y="1"/>
                    <a:pt x="1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98;p58">
              <a:extLst>
                <a:ext uri="{FF2B5EF4-FFF2-40B4-BE49-F238E27FC236}">
                  <a16:creationId xmlns:a16="http://schemas.microsoft.com/office/drawing/2014/main" id="{DDEB5F43-8D32-4B73-BC5A-50A15637AC99}"/>
                </a:ext>
              </a:extLst>
            </p:cNvPr>
            <p:cNvSpPr/>
            <p:nvPr/>
          </p:nvSpPr>
          <p:spPr>
            <a:xfrm>
              <a:off x="3723675" y="1143675"/>
              <a:ext cx="245875" cy="537925"/>
            </a:xfrm>
            <a:custGeom>
              <a:avLst/>
              <a:gdLst/>
              <a:ahLst/>
              <a:cxnLst/>
              <a:rect l="l" t="t" r="r" b="b"/>
              <a:pathLst>
                <a:path w="9835" h="21517" extrusionOk="0">
                  <a:moveTo>
                    <a:pt x="2360" y="1"/>
                  </a:moveTo>
                  <a:cubicBezTo>
                    <a:pt x="1442" y="1"/>
                    <a:pt x="497" y="1016"/>
                    <a:pt x="179" y="2550"/>
                  </a:cubicBezTo>
                  <a:cubicBezTo>
                    <a:pt x="0" y="3408"/>
                    <a:pt x="512" y="4253"/>
                    <a:pt x="1024" y="4979"/>
                  </a:cubicBezTo>
                  <a:cubicBezTo>
                    <a:pt x="2334" y="6801"/>
                    <a:pt x="6394" y="10944"/>
                    <a:pt x="6501" y="11337"/>
                  </a:cubicBezTo>
                  <a:cubicBezTo>
                    <a:pt x="6608" y="11706"/>
                    <a:pt x="3060" y="20314"/>
                    <a:pt x="3727" y="21184"/>
                  </a:cubicBezTo>
                  <a:cubicBezTo>
                    <a:pt x="3915" y="21422"/>
                    <a:pt x="4067" y="21516"/>
                    <a:pt x="4199" y="21516"/>
                  </a:cubicBezTo>
                  <a:cubicBezTo>
                    <a:pt x="4434" y="21516"/>
                    <a:pt x="4603" y="21215"/>
                    <a:pt x="4787" y="20910"/>
                  </a:cubicBezTo>
                  <a:cubicBezTo>
                    <a:pt x="5572" y="19624"/>
                    <a:pt x="9835" y="12242"/>
                    <a:pt x="9835" y="10754"/>
                  </a:cubicBezTo>
                  <a:cubicBezTo>
                    <a:pt x="9835" y="9980"/>
                    <a:pt x="5060" y="2503"/>
                    <a:pt x="3453" y="574"/>
                  </a:cubicBezTo>
                  <a:cubicBezTo>
                    <a:pt x="3126" y="180"/>
                    <a:pt x="2745" y="1"/>
                    <a:pt x="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99;p58">
              <a:extLst>
                <a:ext uri="{FF2B5EF4-FFF2-40B4-BE49-F238E27FC236}">
                  <a16:creationId xmlns:a16="http://schemas.microsoft.com/office/drawing/2014/main" id="{870E9552-48DA-484B-BD69-FBE3E1D2D98F}"/>
                </a:ext>
              </a:extLst>
            </p:cNvPr>
            <p:cNvSpPr/>
            <p:nvPr/>
          </p:nvSpPr>
          <p:spPr>
            <a:xfrm>
              <a:off x="3587925" y="1078675"/>
              <a:ext cx="261075" cy="643450"/>
            </a:xfrm>
            <a:custGeom>
              <a:avLst/>
              <a:gdLst/>
              <a:ahLst/>
              <a:cxnLst/>
              <a:rect l="l" t="t" r="r" b="b"/>
              <a:pathLst>
                <a:path w="10443" h="25738" extrusionOk="0">
                  <a:moveTo>
                    <a:pt x="1787" y="1"/>
                  </a:moveTo>
                  <a:cubicBezTo>
                    <a:pt x="1614" y="1"/>
                    <a:pt x="1505" y="36"/>
                    <a:pt x="1477" y="114"/>
                  </a:cubicBezTo>
                  <a:cubicBezTo>
                    <a:pt x="1" y="4353"/>
                    <a:pt x="3644" y="10222"/>
                    <a:pt x="4585" y="12032"/>
                  </a:cubicBezTo>
                  <a:cubicBezTo>
                    <a:pt x="5002" y="12818"/>
                    <a:pt x="6323" y="14961"/>
                    <a:pt x="6371" y="15854"/>
                  </a:cubicBezTo>
                  <a:cubicBezTo>
                    <a:pt x="6418" y="16735"/>
                    <a:pt x="3037" y="23962"/>
                    <a:pt x="3120" y="25105"/>
                  </a:cubicBezTo>
                  <a:cubicBezTo>
                    <a:pt x="3151" y="25574"/>
                    <a:pt x="3375" y="25738"/>
                    <a:pt x="3611" y="25738"/>
                  </a:cubicBezTo>
                  <a:cubicBezTo>
                    <a:pt x="3837" y="25738"/>
                    <a:pt x="4075" y="25589"/>
                    <a:pt x="4168" y="25415"/>
                  </a:cubicBezTo>
                  <a:cubicBezTo>
                    <a:pt x="4454" y="24891"/>
                    <a:pt x="9026" y="18485"/>
                    <a:pt x="9645" y="15854"/>
                  </a:cubicBezTo>
                  <a:cubicBezTo>
                    <a:pt x="10443" y="12485"/>
                    <a:pt x="7550" y="8282"/>
                    <a:pt x="7538" y="5912"/>
                  </a:cubicBezTo>
                  <a:cubicBezTo>
                    <a:pt x="8359" y="5258"/>
                    <a:pt x="8442" y="5222"/>
                    <a:pt x="8990" y="4329"/>
                  </a:cubicBezTo>
                  <a:cubicBezTo>
                    <a:pt x="9359" y="3698"/>
                    <a:pt x="9633" y="2412"/>
                    <a:pt x="9335" y="2329"/>
                  </a:cubicBezTo>
                  <a:cubicBezTo>
                    <a:pt x="8219" y="2055"/>
                    <a:pt x="3114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500;p58">
              <a:extLst>
                <a:ext uri="{FF2B5EF4-FFF2-40B4-BE49-F238E27FC236}">
                  <a16:creationId xmlns:a16="http://schemas.microsoft.com/office/drawing/2014/main" id="{246BBCF5-107D-435B-B564-81A929001B9C}"/>
                </a:ext>
              </a:extLst>
            </p:cNvPr>
            <p:cNvSpPr/>
            <p:nvPr/>
          </p:nvSpPr>
          <p:spPr>
            <a:xfrm>
              <a:off x="4170975" y="838850"/>
              <a:ext cx="126300" cy="61800"/>
            </a:xfrm>
            <a:custGeom>
              <a:avLst/>
              <a:gdLst/>
              <a:ahLst/>
              <a:cxnLst/>
              <a:rect l="l" t="t" r="r" b="b"/>
              <a:pathLst>
                <a:path w="5052" h="2472" extrusionOk="0">
                  <a:moveTo>
                    <a:pt x="2289" y="0"/>
                  </a:moveTo>
                  <a:cubicBezTo>
                    <a:pt x="1682" y="0"/>
                    <a:pt x="15" y="1492"/>
                    <a:pt x="15" y="1492"/>
                  </a:cubicBezTo>
                  <a:cubicBezTo>
                    <a:pt x="118" y="1733"/>
                    <a:pt x="1" y="2471"/>
                    <a:pt x="237" y="2471"/>
                  </a:cubicBezTo>
                  <a:cubicBezTo>
                    <a:pt x="246" y="2471"/>
                    <a:pt x="255" y="2470"/>
                    <a:pt x="265" y="2468"/>
                  </a:cubicBezTo>
                  <a:cubicBezTo>
                    <a:pt x="1277" y="2266"/>
                    <a:pt x="3539" y="2194"/>
                    <a:pt x="4016" y="2016"/>
                  </a:cubicBezTo>
                  <a:cubicBezTo>
                    <a:pt x="5052" y="1635"/>
                    <a:pt x="4897" y="873"/>
                    <a:pt x="4742" y="765"/>
                  </a:cubicBezTo>
                  <a:cubicBezTo>
                    <a:pt x="4705" y="742"/>
                    <a:pt x="4514" y="734"/>
                    <a:pt x="4242" y="734"/>
                  </a:cubicBezTo>
                  <a:cubicBezTo>
                    <a:pt x="3543" y="734"/>
                    <a:pt x="2314" y="789"/>
                    <a:pt x="1825" y="789"/>
                  </a:cubicBezTo>
                  <a:cubicBezTo>
                    <a:pt x="2087" y="492"/>
                    <a:pt x="2420" y="420"/>
                    <a:pt x="2408" y="27"/>
                  </a:cubicBezTo>
                  <a:cubicBezTo>
                    <a:pt x="2376" y="9"/>
                    <a:pt x="2336" y="0"/>
                    <a:pt x="228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01;p58">
              <a:extLst>
                <a:ext uri="{FF2B5EF4-FFF2-40B4-BE49-F238E27FC236}">
                  <a16:creationId xmlns:a16="http://schemas.microsoft.com/office/drawing/2014/main" id="{6B348E9E-8B7C-4E4D-BC20-C67ED769ACA2}"/>
                </a:ext>
              </a:extLst>
            </p:cNvPr>
            <p:cNvSpPr/>
            <p:nvPr/>
          </p:nvSpPr>
          <p:spPr>
            <a:xfrm>
              <a:off x="3620675" y="750475"/>
              <a:ext cx="292625" cy="388225"/>
            </a:xfrm>
            <a:custGeom>
              <a:avLst/>
              <a:gdLst/>
              <a:ahLst/>
              <a:cxnLst/>
              <a:rect l="l" t="t" r="r" b="b"/>
              <a:pathLst>
                <a:path w="11705" h="15529" extrusionOk="0">
                  <a:moveTo>
                    <a:pt x="7336" y="0"/>
                  </a:moveTo>
                  <a:cubicBezTo>
                    <a:pt x="4898" y="0"/>
                    <a:pt x="2480" y="3072"/>
                    <a:pt x="1477" y="6015"/>
                  </a:cubicBezTo>
                  <a:cubicBezTo>
                    <a:pt x="763" y="8110"/>
                    <a:pt x="1" y="11599"/>
                    <a:pt x="24" y="13814"/>
                  </a:cubicBezTo>
                  <a:cubicBezTo>
                    <a:pt x="2608" y="14516"/>
                    <a:pt x="6156" y="15349"/>
                    <a:pt x="8025" y="15528"/>
                  </a:cubicBezTo>
                  <a:cubicBezTo>
                    <a:pt x="8799" y="12968"/>
                    <a:pt x="9240" y="11182"/>
                    <a:pt x="10014" y="8622"/>
                  </a:cubicBezTo>
                  <a:cubicBezTo>
                    <a:pt x="10812" y="5991"/>
                    <a:pt x="11704" y="2574"/>
                    <a:pt x="9204" y="669"/>
                  </a:cubicBezTo>
                  <a:cubicBezTo>
                    <a:pt x="8596" y="205"/>
                    <a:pt x="7965" y="0"/>
                    <a:pt x="7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02;p58">
              <a:extLst>
                <a:ext uri="{FF2B5EF4-FFF2-40B4-BE49-F238E27FC236}">
                  <a16:creationId xmlns:a16="http://schemas.microsoft.com/office/drawing/2014/main" id="{E9BDC3A5-5450-4E15-ACFB-40EBDACDA827}"/>
                </a:ext>
              </a:extLst>
            </p:cNvPr>
            <p:cNvSpPr/>
            <p:nvPr/>
          </p:nvSpPr>
          <p:spPr>
            <a:xfrm>
              <a:off x="3764150" y="759925"/>
              <a:ext cx="427350" cy="194125"/>
            </a:xfrm>
            <a:custGeom>
              <a:avLst/>
              <a:gdLst/>
              <a:ahLst/>
              <a:cxnLst/>
              <a:rect l="l" t="t" r="r" b="b"/>
              <a:pathLst>
                <a:path w="17094" h="7765" extrusionOk="0">
                  <a:moveTo>
                    <a:pt x="2269" y="0"/>
                  </a:moveTo>
                  <a:cubicBezTo>
                    <a:pt x="1526" y="0"/>
                    <a:pt x="785" y="334"/>
                    <a:pt x="536" y="1232"/>
                  </a:cubicBezTo>
                  <a:cubicBezTo>
                    <a:pt x="0" y="3172"/>
                    <a:pt x="4739" y="6518"/>
                    <a:pt x="6870" y="7363"/>
                  </a:cubicBezTo>
                  <a:cubicBezTo>
                    <a:pt x="7585" y="7648"/>
                    <a:pt x="8389" y="7765"/>
                    <a:pt x="9223" y="7765"/>
                  </a:cubicBezTo>
                  <a:cubicBezTo>
                    <a:pt x="12154" y="7765"/>
                    <a:pt x="15470" y="6327"/>
                    <a:pt x="16693" y="5696"/>
                  </a:cubicBezTo>
                  <a:cubicBezTo>
                    <a:pt x="17094" y="5484"/>
                    <a:pt x="16818" y="4386"/>
                    <a:pt x="16489" y="4386"/>
                  </a:cubicBezTo>
                  <a:cubicBezTo>
                    <a:pt x="16486" y="4386"/>
                    <a:pt x="16482" y="4387"/>
                    <a:pt x="16479" y="4387"/>
                  </a:cubicBezTo>
                  <a:cubicBezTo>
                    <a:pt x="16361" y="4396"/>
                    <a:pt x="13107" y="5198"/>
                    <a:pt x="10492" y="5198"/>
                  </a:cubicBezTo>
                  <a:cubicBezTo>
                    <a:pt x="9671" y="5198"/>
                    <a:pt x="8913" y="5118"/>
                    <a:pt x="8335" y="4911"/>
                  </a:cubicBezTo>
                  <a:cubicBezTo>
                    <a:pt x="7108" y="4470"/>
                    <a:pt x="4311" y="755"/>
                    <a:pt x="3465" y="291"/>
                  </a:cubicBezTo>
                  <a:cubicBezTo>
                    <a:pt x="3129" y="112"/>
                    <a:pt x="2699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328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1;p39">
            <a:extLst>
              <a:ext uri="{FF2B5EF4-FFF2-40B4-BE49-F238E27FC236}">
                <a16:creationId xmlns:a16="http://schemas.microsoft.com/office/drawing/2014/main" id="{28C120E2-604F-440C-AC98-4BEC96B4E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0" y="96691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실제 시연 영상</a:t>
            </a:r>
            <a:endParaRPr b="1" dirty="0">
              <a:latin typeface="+mn-ea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72BB33-9317-4F60-B180-50F1C25780D7}"/>
              </a:ext>
            </a:extLst>
          </p:cNvPr>
          <p:cNvGrpSpPr/>
          <p:nvPr/>
        </p:nvGrpSpPr>
        <p:grpSpPr>
          <a:xfrm>
            <a:off x="0" y="4513772"/>
            <a:ext cx="1467039" cy="629728"/>
            <a:chOff x="23531" y="4571306"/>
            <a:chExt cx="1467039" cy="62972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09B4EA8-6D00-481B-BCCB-5C2953FCCCBF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67DCD6D-BF00-4C89-9F10-0906ECA1C8B2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10" name="Google Shape;2149;p57">
                  <a:extLst>
                    <a:ext uri="{FF2B5EF4-FFF2-40B4-BE49-F238E27FC236}">
                      <a16:creationId xmlns:a16="http://schemas.microsoft.com/office/drawing/2014/main" id="{2A9DAAFB-2CD5-4324-A59E-79235E50A13E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2150;p57">
                  <a:extLst>
                    <a:ext uri="{FF2B5EF4-FFF2-40B4-BE49-F238E27FC236}">
                      <a16:creationId xmlns:a16="http://schemas.microsoft.com/office/drawing/2014/main" id="{CA942AD6-370D-479C-B264-052B44F8B838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151;p57">
                  <a:extLst>
                    <a:ext uri="{FF2B5EF4-FFF2-40B4-BE49-F238E27FC236}">
                      <a16:creationId xmlns:a16="http://schemas.microsoft.com/office/drawing/2014/main" id="{C618F75E-D517-47D7-B0AB-7F37207D7E62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A45C12-3A08-4EE5-9D7A-BB0912607B0B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FA85E7-20D0-4E02-845E-D8E6DCF11EDA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눈떠보니산속_영상">
            <a:hlinkClick r:id="" action="ppaction://media"/>
            <a:extLst>
              <a:ext uri="{FF2B5EF4-FFF2-40B4-BE49-F238E27FC236}">
                <a16:creationId xmlns:a16="http://schemas.microsoft.com/office/drawing/2014/main" id="{E925BB4F-F882-4681-B87D-8680EDC34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924" y="578714"/>
            <a:ext cx="7195040" cy="40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</a:rPr>
              <a:t>Q</a:t>
            </a:r>
            <a:r>
              <a:rPr lang="en-US" sz="5400" b="1" dirty="0">
                <a:solidFill>
                  <a:srgbClr val="92D050"/>
                </a:solidFill>
                <a:latin typeface="+mn-ea"/>
                <a:ea typeface="+mn-ea"/>
              </a:rPr>
              <a:t>&amp;</a:t>
            </a:r>
            <a:r>
              <a:rPr lang="en-US" b="1" dirty="0">
                <a:latin typeface="+mn-ea"/>
                <a:ea typeface="+mn-ea"/>
              </a:rPr>
              <a:t>A</a:t>
            </a:r>
            <a:endParaRPr b="1" dirty="0">
              <a:latin typeface="+mn-ea"/>
              <a:ea typeface="+mn-ea"/>
            </a:endParaRPr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348889" y="1416218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71BE18-02A3-4865-B62C-A7E8115F833B}"/>
              </a:ext>
            </a:extLst>
          </p:cNvPr>
          <p:cNvGrpSpPr/>
          <p:nvPr/>
        </p:nvGrpSpPr>
        <p:grpSpPr>
          <a:xfrm>
            <a:off x="-3443" y="4590510"/>
            <a:ext cx="1441935" cy="600933"/>
            <a:chOff x="66675" y="4389184"/>
            <a:chExt cx="1441935" cy="6009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D0613D-69DC-45CA-9D88-3D6EE1B94932}"/>
                </a:ext>
              </a:extLst>
            </p:cNvPr>
            <p:cNvGrpSpPr/>
            <p:nvPr/>
          </p:nvGrpSpPr>
          <p:grpSpPr>
            <a:xfrm>
              <a:off x="1060523" y="4389184"/>
              <a:ext cx="271417" cy="486374"/>
              <a:chOff x="323304" y="1370828"/>
              <a:chExt cx="327986" cy="587743"/>
            </a:xfrm>
          </p:grpSpPr>
          <p:sp>
            <p:nvSpPr>
              <p:cNvPr id="17" name="Google Shape;2149;p57">
                <a:extLst>
                  <a:ext uri="{FF2B5EF4-FFF2-40B4-BE49-F238E27FC236}">
                    <a16:creationId xmlns:a16="http://schemas.microsoft.com/office/drawing/2014/main" id="{B1CCEF52-8A8A-4680-A170-1EAB47313C34}"/>
                  </a:ext>
                </a:extLst>
              </p:cNvPr>
              <p:cNvSpPr/>
              <p:nvPr/>
            </p:nvSpPr>
            <p:spPr>
              <a:xfrm>
                <a:off x="452364" y="1683606"/>
                <a:ext cx="91492" cy="274965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25873" extrusionOk="0">
                    <a:moveTo>
                      <a:pt x="4442" y="0"/>
                    </a:moveTo>
                    <a:cubicBezTo>
                      <a:pt x="3572" y="929"/>
                      <a:pt x="3358" y="1512"/>
                      <a:pt x="2477" y="2429"/>
                    </a:cubicBezTo>
                    <a:cubicBezTo>
                      <a:pt x="3656" y="10287"/>
                      <a:pt x="2787" y="18443"/>
                      <a:pt x="0" y="25873"/>
                    </a:cubicBezTo>
                    <a:cubicBezTo>
                      <a:pt x="2858" y="25539"/>
                      <a:pt x="5727" y="25289"/>
                      <a:pt x="8609" y="25134"/>
                    </a:cubicBezTo>
                    <a:cubicBezTo>
                      <a:pt x="6037" y="17895"/>
                      <a:pt x="5263" y="10025"/>
                      <a:pt x="6406" y="2429"/>
                    </a:cubicBezTo>
                    <a:cubicBezTo>
                      <a:pt x="5525" y="1512"/>
                      <a:pt x="5311" y="929"/>
                      <a:pt x="4442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50;p57">
                <a:extLst>
                  <a:ext uri="{FF2B5EF4-FFF2-40B4-BE49-F238E27FC236}">
                    <a16:creationId xmlns:a16="http://schemas.microsoft.com/office/drawing/2014/main" id="{918815D0-D164-4A38-92BC-CBFEE7B61B8E}"/>
                  </a:ext>
                </a:extLst>
              </p:cNvPr>
              <p:cNvSpPr/>
              <p:nvPr/>
            </p:nvSpPr>
            <p:spPr>
              <a:xfrm>
                <a:off x="323304" y="1370828"/>
                <a:ext cx="327986" cy="379094"/>
              </a:xfrm>
              <a:custGeom>
                <a:avLst/>
                <a:gdLst/>
                <a:ahLst/>
                <a:cxnLst/>
                <a:rect l="l" t="t" r="r" b="b"/>
                <a:pathLst>
                  <a:path w="30862" h="35671" extrusionOk="0">
                    <a:moveTo>
                      <a:pt x="15673" y="0"/>
                    </a:moveTo>
                    <a:cubicBezTo>
                      <a:pt x="14673" y="0"/>
                      <a:pt x="13552" y="301"/>
                      <a:pt x="12847" y="868"/>
                    </a:cubicBezTo>
                    <a:cubicBezTo>
                      <a:pt x="12678" y="846"/>
                      <a:pt x="12507" y="835"/>
                      <a:pt x="12337" y="835"/>
                    </a:cubicBezTo>
                    <a:cubicBezTo>
                      <a:pt x="10961" y="835"/>
                      <a:pt x="9585" y="1546"/>
                      <a:pt x="8823" y="2690"/>
                    </a:cubicBezTo>
                    <a:cubicBezTo>
                      <a:pt x="7953" y="3988"/>
                      <a:pt x="7894" y="5762"/>
                      <a:pt x="8656" y="7119"/>
                    </a:cubicBezTo>
                    <a:cubicBezTo>
                      <a:pt x="7013" y="7464"/>
                      <a:pt x="5298" y="7833"/>
                      <a:pt x="4251" y="9167"/>
                    </a:cubicBezTo>
                    <a:cubicBezTo>
                      <a:pt x="3203" y="10489"/>
                      <a:pt x="2977" y="12548"/>
                      <a:pt x="4084" y="13822"/>
                    </a:cubicBezTo>
                    <a:cubicBezTo>
                      <a:pt x="2250" y="14525"/>
                      <a:pt x="857" y="16084"/>
                      <a:pt x="429" y="18001"/>
                    </a:cubicBezTo>
                    <a:cubicBezTo>
                      <a:pt x="0" y="19918"/>
                      <a:pt x="595" y="22038"/>
                      <a:pt x="1965" y="23454"/>
                    </a:cubicBezTo>
                    <a:cubicBezTo>
                      <a:pt x="1944" y="23453"/>
                      <a:pt x="1924" y="23452"/>
                      <a:pt x="1903" y="23452"/>
                    </a:cubicBezTo>
                    <a:cubicBezTo>
                      <a:pt x="1004" y="23452"/>
                      <a:pt x="558" y="24987"/>
                      <a:pt x="464" y="25907"/>
                    </a:cubicBezTo>
                    <a:cubicBezTo>
                      <a:pt x="274" y="27622"/>
                      <a:pt x="1000" y="29419"/>
                      <a:pt x="2334" y="30527"/>
                    </a:cubicBezTo>
                    <a:cubicBezTo>
                      <a:pt x="3279" y="31311"/>
                      <a:pt x="4505" y="31731"/>
                      <a:pt x="5728" y="31731"/>
                    </a:cubicBezTo>
                    <a:cubicBezTo>
                      <a:pt x="6231" y="31731"/>
                      <a:pt x="6733" y="31661"/>
                      <a:pt x="7215" y="31515"/>
                    </a:cubicBezTo>
                    <a:lnTo>
                      <a:pt x="7215" y="31515"/>
                    </a:lnTo>
                    <a:cubicBezTo>
                      <a:pt x="6930" y="32158"/>
                      <a:pt x="6834" y="33337"/>
                      <a:pt x="7239" y="33920"/>
                    </a:cubicBezTo>
                    <a:cubicBezTo>
                      <a:pt x="7615" y="34479"/>
                      <a:pt x="8417" y="34983"/>
                      <a:pt x="9101" y="34983"/>
                    </a:cubicBezTo>
                    <a:cubicBezTo>
                      <a:pt x="9132" y="34983"/>
                      <a:pt x="9162" y="34982"/>
                      <a:pt x="9192" y="34980"/>
                    </a:cubicBezTo>
                    <a:cubicBezTo>
                      <a:pt x="9986" y="35449"/>
                      <a:pt x="10872" y="35671"/>
                      <a:pt x="11762" y="35671"/>
                    </a:cubicBezTo>
                    <a:cubicBezTo>
                      <a:pt x="13061" y="35671"/>
                      <a:pt x="14368" y="35199"/>
                      <a:pt x="15407" y="34337"/>
                    </a:cubicBezTo>
                    <a:cubicBezTo>
                      <a:pt x="16134" y="34787"/>
                      <a:pt x="16958" y="34996"/>
                      <a:pt x="17788" y="34996"/>
                    </a:cubicBezTo>
                    <a:cubicBezTo>
                      <a:pt x="19349" y="34996"/>
                      <a:pt x="20928" y="34254"/>
                      <a:pt x="21908" y="32979"/>
                    </a:cubicBezTo>
                    <a:cubicBezTo>
                      <a:pt x="22496" y="33218"/>
                      <a:pt x="23131" y="33336"/>
                      <a:pt x="23766" y="33336"/>
                    </a:cubicBezTo>
                    <a:cubicBezTo>
                      <a:pt x="24559" y="33336"/>
                      <a:pt x="25351" y="33152"/>
                      <a:pt x="26051" y="32789"/>
                    </a:cubicBezTo>
                    <a:cubicBezTo>
                      <a:pt x="27325" y="32134"/>
                      <a:pt x="28373" y="30610"/>
                      <a:pt x="28718" y="29217"/>
                    </a:cubicBezTo>
                    <a:cubicBezTo>
                      <a:pt x="29897" y="28538"/>
                      <a:pt x="30706" y="27241"/>
                      <a:pt x="30778" y="25883"/>
                    </a:cubicBezTo>
                    <a:cubicBezTo>
                      <a:pt x="30861" y="24514"/>
                      <a:pt x="30040" y="23014"/>
                      <a:pt x="28944" y="22204"/>
                    </a:cubicBezTo>
                    <a:cubicBezTo>
                      <a:pt x="29813" y="20942"/>
                      <a:pt x="30087" y="19275"/>
                      <a:pt x="29659" y="17799"/>
                    </a:cubicBezTo>
                    <a:cubicBezTo>
                      <a:pt x="29218" y="16323"/>
                      <a:pt x="28218" y="15120"/>
                      <a:pt x="26801" y="14525"/>
                    </a:cubicBezTo>
                    <a:cubicBezTo>
                      <a:pt x="27623" y="11727"/>
                      <a:pt x="26372" y="8357"/>
                      <a:pt x="23658" y="7274"/>
                    </a:cubicBezTo>
                    <a:cubicBezTo>
                      <a:pt x="24170" y="6000"/>
                      <a:pt x="23836" y="4428"/>
                      <a:pt x="22836" y="3488"/>
                    </a:cubicBezTo>
                    <a:cubicBezTo>
                      <a:pt x="22042" y="2732"/>
                      <a:pt x="21023" y="1960"/>
                      <a:pt x="20012" y="1960"/>
                    </a:cubicBezTo>
                    <a:cubicBezTo>
                      <a:pt x="19749" y="1960"/>
                      <a:pt x="19486" y="2012"/>
                      <a:pt x="19229" y="2130"/>
                    </a:cubicBezTo>
                    <a:cubicBezTo>
                      <a:pt x="18693" y="1094"/>
                      <a:pt x="17669" y="321"/>
                      <a:pt x="16526" y="82"/>
                    </a:cubicBezTo>
                    <a:cubicBezTo>
                      <a:pt x="16262" y="27"/>
                      <a:pt x="15973" y="0"/>
                      <a:pt x="15673" y="0"/>
                    </a:cubicBezTo>
                    <a:close/>
                  </a:path>
                </a:pathLst>
              </a:custGeom>
              <a:solidFill>
                <a:srgbClr val="7DBD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51;p57">
                <a:extLst>
                  <a:ext uri="{FF2B5EF4-FFF2-40B4-BE49-F238E27FC236}">
                    <a16:creationId xmlns:a16="http://schemas.microsoft.com/office/drawing/2014/main" id="{95993B9C-016F-4F1F-8712-4F7954E27D0F}"/>
                  </a:ext>
                </a:extLst>
              </p:cNvPr>
              <p:cNvSpPr/>
              <p:nvPr/>
            </p:nvSpPr>
            <p:spPr>
              <a:xfrm>
                <a:off x="413893" y="1370860"/>
                <a:ext cx="237397" cy="369826"/>
              </a:xfrm>
              <a:custGeom>
                <a:avLst/>
                <a:gdLst/>
                <a:ahLst/>
                <a:cxnLst/>
                <a:rect l="l" t="t" r="r" b="b"/>
                <a:pathLst>
                  <a:path w="22338" h="34799" extrusionOk="0">
                    <a:moveTo>
                      <a:pt x="7202" y="1"/>
                    </a:moveTo>
                    <a:cubicBezTo>
                      <a:pt x="7055" y="1"/>
                      <a:pt x="6904" y="8"/>
                      <a:pt x="6752" y="20"/>
                    </a:cubicBezTo>
                    <a:cubicBezTo>
                      <a:pt x="8002" y="984"/>
                      <a:pt x="8752" y="2627"/>
                      <a:pt x="8550" y="4211"/>
                    </a:cubicBezTo>
                    <a:cubicBezTo>
                      <a:pt x="8762" y="4109"/>
                      <a:pt x="8976" y="4063"/>
                      <a:pt x="9188" y="4063"/>
                    </a:cubicBezTo>
                    <a:cubicBezTo>
                      <a:pt x="9569" y="4063"/>
                      <a:pt x="9943" y="4212"/>
                      <a:pt x="10288" y="4449"/>
                    </a:cubicBezTo>
                    <a:cubicBezTo>
                      <a:pt x="10836" y="4818"/>
                      <a:pt x="11157" y="5485"/>
                      <a:pt x="11110" y="6152"/>
                    </a:cubicBezTo>
                    <a:cubicBezTo>
                      <a:pt x="9967" y="6187"/>
                      <a:pt x="8681" y="7152"/>
                      <a:pt x="8383" y="8259"/>
                    </a:cubicBezTo>
                    <a:cubicBezTo>
                      <a:pt x="8781" y="7871"/>
                      <a:pt x="9371" y="7691"/>
                      <a:pt x="9943" y="7691"/>
                    </a:cubicBezTo>
                    <a:cubicBezTo>
                      <a:pt x="10055" y="7691"/>
                      <a:pt x="10167" y="7698"/>
                      <a:pt x="10276" y="7711"/>
                    </a:cubicBezTo>
                    <a:cubicBezTo>
                      <a:pt x="10943" y="7795"/>
                      <a:pt x="11550" y="8200"/>
                      <a:pt x="11895" y="8771"/>
                    </a:cubicBezTo>
                    <a:cubicBezTo>
                      <a:pt x="10967" y="9092"/>
                      <a:pt x="10002" y="10200"/>
                      <a:pt x="9740" y="11152"/>
                    </a:cubicBezTo>
                    <a:cubicBezTo>
                      <a:pt x="10258" y="10826"/>
                      <a:pt x="10885" y="10669"/>
                      <a:pt x="11517" y="10669"/>
                    </a:cubicBezTo>
                    <a:cubicBezTo>
                      <a:pt x="12384" y="10669"/>
                      <a:pt x="13259" y="10964"/>
                      <a:pt x="13872" y="11521"/>
                    </a:cubicBezTo>
                    <a:cubicBezTo>
                      <a:pt x="12181" y="11736"/>
                      <a:pt x="10717" y="13664"/>
                      <a:pt x="10764" y="15367"/>
                    </a:cubicBezTo>
                    <a:cubicBezTo>
                      <a:pt x="10238" y="15040"/>
                      <a:pt x="9551" y="14912"/>
                      <a:pt x="8860" y="14912"/>
                    </a:cubicBezTo>
                    <a:cubicBezTo>
                      <a:pt x="8317" y="14912"/>
                      <a:pt x="7771" y="14991"/>
                      <a:pt x="7300" y="15117"/>
                    </a:cubicBezTo>
                    <a:cubicBezTo>
                      <a:pt x="6228" y="15403"/>
                      <a:pt x="5287" y="16153"/>
                      <a:pt x="4775" y="17141"/>
                    </a:cubicBezTo>
                    <a:cubicBezTo>
                      <a:pt x="5134" y="16800"/>
                      <a:pt x="5550" y="16684"/>
                      <a:pt x="6010" y="16684"/>
                    </a:cubicBezTo>
                    <a:cubicBezTo>
                      <a:pt x="6176" y="16684"/>
                      <a:pt x="6348" y="16699"/>
                      <a:pt x="6526" y="16724"/>
                    </a:cubicBezTo>
                    <a:cubicBezTo>
                      <a:pt x="7180" y="16820"/>
                      <a:pt x="7788" y="17236"/>
                      <a:pt x="8133" y="17820"/>
                    </a:cubicBezTo>
                    <a:cubicBezTo>
                      <a:pt x="8126" y="17820"/>
                      <a:pt x="8118" y="17820"/>
                      <a:pt x="8111" y="17820"/>
                    </a:cubicBezTo>
                    <a:cubicBezTo>
                      <a:pt x="6782" y="17820"/>
                      <a:pt x="5214" y="18875"/>
                      <a:pt x="4787" y="20130"/>
                    </a:cubicBezTo>
                    <a:cubicBezTo>
                      <a:pt x="5282" y="19865"/>
                      <a:pt x="5831" y="19739"/>
                      <a:pt x="6381" y="19739"/>
                    </a:cubicBezTo>
                    <a:cubicBezTo>
                      <a:pt x="7340" y="19739"/>
                      <a:pt x="8302" y="20120"/>
                      <a:pt x="8990" y="20808"/>
                    </a:cubicBezTo>
                    <a:cubicBezTo>
                      <a:pt x="9550" y="20106"/>
                      <a:pt x="10645" y="19927"/>
                      <a:pt x="11550" y="19880"/>
                    </a:cubicBezTo>
                    <a:cubicBezTo>
                      <a:pt x="11603" y="19877"/>
                      <a:pt x="11656" y="19875"/>
                      <a:pt x="11709" y="19875"/>
                    </a:cubicBezTo>
                    <a:cubicBezTo>
                      <a:pt x="12549" y="19875"/>
                      <a:pt x="13385" y="20227"/>
                      <a:pt x="13979" y="20832"/>
                    </a:cubicBezTo>
                    <a:cubicBezTo>
                      <a:pt x="12288" y="20963"/>
                      <a:pt x="10717" y="22308"/>
                      <a:pt x="9907" y="23785"/>
                    </a:cubicBezTo>
                    <a:cubicBezTo>
                      <a:pt x="10359" y="23574"/>
                      <a:pt x="10850" y="23477"/>
                      <a:pt x="11346" y="23477"/>
                    </a:cubicBezTo>
                    <a:cubicBezTo>
                      <a:pt x="12732" y="23477"/>
                      <a:pt x="14166" y="24232"/>
                      <a:pt x="14955" y="25380"/>
                    </a:cubicBezTo>
                    <a:cubicBezTo>
                      <a:pt x="14758" y="25330"/>
                      <a:pt x="14556" y="25307"/>
                      <a:pt x="14353" y="25307"/>
                    </a:cubicBezTo>
                    <a:cubicBezTo>
                      <a:pt x="13151" y="25307"/>
                      <a:pt x="11906" y="26127"/>
                      <a:pt x="11193" y="27095"/>
                    </a:cubicBezTo>
                    <a:cubicBezTo>
                      <a:pt x="10324" y="26178"/>
                      <a:pt x="8883" y="25571"/>
                      <a:pt x="7621" y="25523"/>
                    </a:cubicBezTo>
                    <a:cubicBezTo>
                      <a:pt x="7560" y="25521"/>
                      <a:pt x="7499" y="25520"/>
                      <a:pt x="7438" y="25520"/>
                    </a:cubicBezTo>
                    <a:cubicBezTo>
                      <a:pt x="6226" y="25520"/>
                      <a:pt x="5027" y="25968"/>
                      <a:pt x="4121" y="26773"/>
                    </a:cubicBezTo>
                    <a:cubicBezTo>
                      <a:pt x="3796" y="26272"/>
                      <a:pt x="3211" y="26089"/>
                      <a:pt x="2608" y="26089"/>
                    </a:cubicBezTo>
                    <a:cubicBezTo>
                      <a:pt x="2437" y="26089"/>
                      <a:pt x="2265" y="26104"/>
                      <a:pt x="2096" y="26130"/>
                    </a:cubicBezTo>
                    <a:cubicBezTo>
                      <a:pt x="1346" y="26249"/>
                      <a:pt x="668" y="26654"/>
                      <a:pt x="1" y="27059"/>
                    </a:cubicBezTo>
                    <a:cubicBezTo>
                      <a:pt x="172" y="27022"/>
                      <a:pt x="344" y="27004"/>
                      <a:pt x="517" y="27004"/>
                    </a:cubicBezTo>
                    <a:cubicBezTo>
                      <a:pt x="1779" y="27004"/>
                      <a:pt x="3038" y="27953"/>
                      <a:pt x="3394" y="29178"/>
                    </a:cubicBezTo>
                    <a:cubicBezTo>
                      <a:pt x="3837" y="28870"/>
                      <a:pt x="4564" y="28740"/>
                      <a:pt x="5236" y="28740"/>
                    </a:cubicBezTo>
                    <a:cubicBezTo>
                      <a:pt x="5575" y="28740"/>
                      <a:pt x="5901" y="28773"/>
                      <a:pt x="6168" y="28833"/>
                    </a:cubicBezTo>
                    <a:cubicBezTo>
                      <a:pt x="6954" y="29012"/>
                      <a:pt x="7657" y="29535"/>
                      <a:pt x="8062" y="30238"/>
                    </a:cubicBezTo>
                    <a:cubicBezTo>
                      <a:pt x="8000" y="30235"/>
                      <a:pt x="7938" y="30233"/>
                      <a:pt x="7876" y="30233"/>
                    </a:cubicBezTo>
                    <a:cubicBezTo>
                      <a:pt x="6215" y="30233"/>
                      <a:pt x="4315" y="31291"/>
                      <a:pt x="3466" y="32691"/>
                    </a:cubicBezTo>
                    <a:cubicBezTo>
                      <a:pt x="4133" y="32111"/>
                      <a:pt x="5414" y="31973"/>
                      <a:pt x="6365" y="31973"/>
                    </a:cubicBezTo>
                    <a:cubicBezTo>
                      <a:pt x="6449" y="31973"/>
                      <a:pt x="6531" y="31974"/>
                      <a:pt x="6609" y="31976"/>
                    </a:cubicBezTo>
                    <a:cubicBezTo>
                      <a:pt x="7573" y="32000"/>
                      <a:pt x="8526" y="32381"/>
                      <a:pt x="9228" y="33036"/>
                    </a:cubicBezTo>
                    <a:cubicBezTo>
                      <a:pt x="10212" y="31476"/>
                      <a:pt x="11861" y="30528"/>
                      <a:pt x="13697" y="30528"/>
                    </a:cubicBezTo>
                    <a:cubicBezTo>
                      <a:pt x="13794" y="30528"/>
                      <a:pt x="13892" y="30530"/>
                      <a:pt x="13991" y="30536"/>
                    </a:cubicBezTo>
                    <a:cubicBezTo>
                      <a:pt x="12312" y="31250"/>
                      <a:pt x="11086" y="33000"/>
                      <a:pt x="10633" y="34798"/>
                    </a:cubicBezTo>
                    <a:cubicBezTo>
                      <a:pt x="11705" y="34500"/>
                      <a:pt x="12693" y="33869"/>
                      <a:pt x="13384" y="32976"/>
                    </a:cubicBezTo>
                    <a:cubicBezTo>
                      <a:pt x="13972" y="33215"/>
                      <a:pt x="14607" y="33333"/>
                      <a:pt x="15242" y="33333"/>
                    </a:cubicBezTo>
                    <a:cubicBezTo>
                      <a:pt x="16035" y="33333"/>
                      <a:pt x="16827" y="33149"/>
                      <a:pt x="17527" y="32786"/>
                    </a:cubicBezTo>
                    <a:cubicBezTo>
                      <a:pt x="18801" y="32131"/>
                      <a:pt x="19849" y="30607"/>
                      <a:pt x="20194" y="29214"/>
                    </a:cubicBezTo>
                    <a:cubicBezTo>
                      <a:pt x="21373" y="28535"/>
                      <a:pt x="22182" y="27238"/>
                      <a:pt x="22254" y="25880"/>
                    </a:cubicBezTo>
                    <a:cubicBezTo>
                      <a:pt x="22337" y="24511"/>
                      <a:pt x="21516" y="23011"/>
                      <a:pt x="20420" y="22201"/>
                    </a:cubicBezTo>
                    <a:cubicBezTo>
                      <a:pt x="21289" y="20939"/>
                      <a:pt x="21563" y="19272"/>
                      <a:pt x="21135" y="17796"/>
                    </a:cubicBezTo>
                    <a:cubicBezTo>
                      <a:pt x="20694" y="16320"/>
                      <a:pt x="19694" y="15117"/>
                      <a:pt x="18277" y="14522"/>
                    </a:cubicBezTo>
                    <a:cubicBezTo>
                      <a:pt x="19099" y="11712"/>
                      <a:pt x="17848" y="8354"/>
                      <a:pt x="15134" y="7271"/>
                    </a:cubicBezTo>
                    <a:cubicBezTo>
                      <a:pt x="15646" y="5997"/>
                      <a:pt x="15312" y="4425"/>
                      <a:pt x="14312" y="3485"/>
                    </a:cubicBezTo>
                    <a:cubicBezTo>
                      <a:pt x="13518" y="2729"/>
                      <a:pt x="12499" y="1957"/>
                      <a:pt x="11488" y="1957"/>
                    </a:cubicBezTo>
                    <a:cubicBezTo>
                      <a:pt x="11225" y="1957"/>
                      <a:pt x="10962" y="2009"/>
                      <a:pt x="10705" y="2127"/>
                    </a:cubicBezTo>
                    <a:cubicBezTo>
                      <a:pt x="10169" y="1091"/>
                      <a:pt x="9145" y="318"/>
                      <a:pt x="8002" y="79"/>
                    </a:cubicBezTo>
                    <a:cubicBezTo>
                      <a:pt x="7752" y="25"/>
                      <a:pt x="7483" y="1"/>
                      <a:pt x="7202" y="1"/>
                    </a:cubicBezTo>
                    <a:close/>
                  </a:path>
                </a:pathLst>
              </a:custGeom>
              <a:solidFill>
                <a:srgbClr val="538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13A02B-1DF6-40F9-BC16-A2D92A99580B}"/>
                </a:ext>
              </a:extLst>
            </p:cNvPr>
            <p:cNvSpPr txBox="1"/>
            <p:nvPr/>
          </p:nvSpPr>
          <p:spPr>
            <a:xfrm>
              <a:off x="66675" y="4670471"/>
              <a:ext cx="1441935" cy="31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+mn-ea"/>
                  <a:ea typeface="+mn-ea"/>
                </a:rPr>
                <a:t>눈 떠보니 산 속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677188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개요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 idx="2"/>
          </p:nvPr>
        </p:nvSpPr>
        <p:spPr>
          <a:xfrm>
            <a:off x="2575249" y="273196"/>
            <a:ext cx="1082349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677188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소개 및 기대효과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699" y="273196"/>
            <a:ext cx="1082349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752892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시연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49" y="2348900"/>
            <a:ext cx="1082349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5017500" y="3752892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질의응답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117738" y="2348900"/>
            <a:ext cx="1913799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Q</a:t>
            </a:r>
            <a:r>
              <a:rPr lang="en-US" sz="3600" dirty="0">
                <a:latin typeface="+mn-ea"/>
                <a:ea typeface="+mn-ea"/>
              </a:rPr>
              <a:t>&amp;</a:t>
            </a:r>
            <a:r>
              <a:rPr lang="en-US" dirty="0">
                <a:latin typeface="+mn-ea"/>
                <a:ea typeface="+mn-ea"/>
              </a:rPr>
              <a:t>A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8BA132-6720-4573-B09F-7874A1DC895E}"/>
              </a:ext>
            </a:extLst>
          </p:cNvPr>
          <p:cNvGrpSpPr/>
          <p:nvPr/>
        </p:nvGrpSpPr>
        <p:grpSpPr>
          <a:xfrm>
            <a:off x="23531" y="4571306"/>
            <a:ext cx="1467039" cy="629728"/>
            <a:chOff x="23531" y="4571306"/>
            <a:chExt cx="1467039" cy="62972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1FDF917-8C60-43D1-8175-0F3649293A50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272306C-6160-44BC-9ED4-6B4D8A1E8026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39" name="Google Shape;2149;p57">
                  <a:extLst>
                    <a:ext uri="{FF2B5EF4-FFF2-40B4-BE49-F238E27FC236}">
                      <a16:creationId xmlns:a16="http://schemas.microsoft.com/office/drawing/2014/main" id="{96E113CE-0F7E-4579-A73B-187A692697EC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150;p57">
                  <a:extLst>
                    <a:ext uri="{FF2B5EF4-FFF2-40B4-BE49-F238E27FC236}">
                      <a16:creationId xmlns:a16="http://schemas.microsoft.com/office/drawing/2014/main" id="{625BFD0F-B961-41A6-8CC1-2C6A624A89DC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151;p57">
                  <a:extLst>
                    <a:ext uri="{FF2B5EF4-FFF2-40B4-BE49-F238E27FC236}">
                      <a16:creationId xmlns:a16="http://schemas.microsoft.com/office/drawing/2014/main" id="{5CC084BF-FFF0-4E92-B662-7A26C88DA465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B2A462-C94F-4821-98AA-974BBE21B187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33D9ED-09FA-4BD4-ABFC-07BBDCEAD609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510;p36">
            <a:extLst>
              <a:ext uri="{FF2B5EF4-FFF2-40B4-BE49-F238E27FC236}">
                <a16:creationId xmlns:a16="http://schemas.microsoft.com/office/drawing/2014/main" id="{50A0F931-8D6B-4472-AC48-BE40906CE264}"/>
              </a:ext>
            </a:extLst>
          </p:cNvPr>
          <p:cNvSpPr/>
          <p:nvPr/>
        </p:nvSpPr>
        <p:spPr>
          <a:xfrm flipH="1">
            <a:off x="6280057" y="1130807"/>
            <a:ext cx="2640369" cy="3121070"/>
          </a:xfrm>
          <a:custGeom>
            <a:avLst/>
            <a:gdLst/>
            <a:ahLst/>
            <a:cxnLst/>
            <a:rect l="l" t="t" r="r" b="b"/>
            <a:pathLst>
              <a:path w="126743" h="147331" extrusionOk="0">
                <a:moveTo>
                  <a:pt x="30909" y="1"/>
                </a:moveTo>
                <a:cubicBezTo>
                  <a:pt x="27620" y="1"/>
                  <a:pt x="24316" y="644"/>
                  <a:pt x="21289" y="1809"/>
                </a:cubicBezTo>
                <a:cubicBezTo>
                  <a:pt x="4585" y="8250"/>
                  <a:pt x="1894" y="30443"/>
                  <a:pt x="798" y="45838"/>
                </a:cubicBezTo>
                <a:cubicBezTo>
                  <a:pt x="1" y="56970"/>
                  <a:pt x="1763" y="68353"/>
                  <a:pt x="4573" y="79104"/>
                </a:cubicBezTo>
                <a:cubicBezTo>
                  <a:pt x="7252" y="89391"/>
                  <a:pt x="10919" y="99821"/>
                  <a:pt x="16872" y="108703"/>
                </a:cubicBezTo>
                <a:cubicBezTo>
                  <a:pt x="24516" y="120121"/>
                  <a:pt x="36208" y="129717"/>
                  <a:pt x="48257" y="136075"/>
                </a:cubicBezTo>
                <a:cubicBezTo>
                  <a:pt x="59206" y="141857"/>
                  <a:pt x="71298" y="147331"/>
                  <a:pt x="83763" y="147331"/>
                </a:cubicBezTo>
                <a:cubicBezTo>
                  <a:pt x="86980" y="147331"/>
                  <a:pt x="90223" y="146966"/>
                  <a:pt x="93477" y="146148"/>
                </a:cubicBezTo>
                <a:cubicBezTo>
                  <a:pt x="118670" y="139814"/>
                  <a:pt x="126743" y="111060"/>
                  <a:pt x="120778" y="88522"/>
                </a:cubicBezTo>
                <a:cubicBezTo>
                  <a:pt x="114622" y="65245"/>
                  <a:pt x="94334" y="48767"/>
                  <a:pt x="73177" y="39278"/>
                </a:cubicBezTo>
                <a:cubicBezTo>
                  <a:pt x="67581" y="36765"/>
                  <a:pt x="60175" y="33920"/>
                  <a:pt x="55924" y="29312"/>
                </a:cubicBezTo>
                <a:cubicBezTo>
                  <a:pt x="52436" y="25526"/>
                  <a:pt x="52436" y="20359"/>
                  <a:pt x="51233" y="15632"/>
                </a:cubicBezTo>
                <a:cubicBezTo>
                  <a:pt x="49995" y="10774"/>
                  <a:pt x="47340" y="6547"/>
                  <a:pt x="43185" y="3642"/>
                </a:cubicBezTo>
                <a:cubicBezTo>
                  <a:pt x="39567" y="1122"/>
                  <a:pt x="35251" y="1"/>
                  <a:pt x="30909" y="1"/>
                </a:cubicBezTo>
                <a:close/>
              </a:path>
            </a:pathLst>
          </a:custGeom>
          <a:solidFill>
            <a:schemeClr val="lt2">
              <a:alpha val="2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489924" y="1220113"/>
            <a:ext cx="1429383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01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개요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5001404" y="2339106"/>
            <a:ext cx="3133498" cy="2056310"/>
          </a:xfrm>
          <a:custGeom>
            <a:avLst/>
            <a:gdLst/>
            <a:ahLst/>
            <a:cxnLst/>
            <a:rect l="l" t="t" r="r" b="b"/>
            <a:pathLst>
              <a:path w="151103" h="99159" extrusionOk="0">
                <a:moveTo>
                  <a:pt x="80976" y="0"/>
                </a:moveTo>
                <a:cubicBezTo>
                  <a:pt x="80204" y="0"/>
                  <a:pt x="79434" y="12"/>
                  <a:pt x="78665" y="36"/>
                </a:cubicBezTo>
                <a:cubicBezTo>
                  <a:pt x="73998" y="179"/>
                  <a:pt x="69664" y="929"/>
                  <a:pt x="65295" y="1727"/>
                </a:cubicBezTo>
                <a:cubicBezTo>
                  <a:pt x="60520" y="2156"/>
                  <a:pt x="55722" y="2560"/>
                  <a:pt x="50912" y="2894"/>
                </a:cubicBezTo>
                <a:cubicBezTo>
                  <a:pt x="47459" y="3132"/>
                  <a:pt x="44006" y="3394"/>
                  <a:pt x="40613" y="3799"/>
                </a:cubicBezTo>
                <a:cubicBezTo>
                  <a:pt x="39833" y="3747"/>
                  <a:pt x="39057" y="3709"/>
                  <a:pt x="38304" y="3709"/>
                </a:cubicBezTo>
                <a:cubicBezTo>
                  <a:pt x="36286" y="3709"/>
                  <a:pt x="34441" y="3980"/>
                  <a:pt x="33183" y="4977"/>
                </a:cubicBezTo>
                <a:cubicBezTo>
                  <a:pt x="32433" y="5132"/>
                  <a:pt x="31695" y="5299"/>
                  <a:pt x="30957" y="5477"/>
                </a:cubicBezTo>
                <a:cubicBezTo>
                  <a:pt x="16300" y="9013"/>
                  <a:pt x="6763" y="18491"/>
                  <a:pt x="3406" y="29647"/>
                </a:cubicBezTo>
                <a:cubicBezTo>
                  <a:pt x="1" y="40994"/>
                  <a:pt x="3084" y="54281"/>
                  <a:pt x="9514" y="65723"/>
                </a:cubicBezTo>
                <a:cubicBezTo>
                  <a:pt x="15038" y="75545"/>
                  <a:pt x="24087" y="84308"/>
                  <a:pt x="36303" y="90226"/>
                </a:cubicBezTo>
                <a:cubicBezTo>
                  <a:pt x="49235" y="96492"/>
                  <a:pt x="65296" y="99158"/>
                  <a:pt x="79683" y="99158"/>
                </a:cubicBezTo>
                <a:cubicBezTo>
                  <a:pt x="80303" y="99158"/>
                  <a:pt x="80921" y="99153"/>
                  <a:pt x="81535" y="99144"/>
                </a:cubicBezTo>
                <a:cubicBezTo>
                  <a:pt x="97203" y="98894"/>
                  <a:pt x="111693" y="94834"/>
                  <a:pt x="123826" y="88571"/>
                </a:cubicBezTo>
                <a:cubicBezTo>
                  <a:pt x="135780" y="82415"/>
                  <a:pt x="144757" y="73474"/>
                  <a:pt x="148031" y="62472"/>
                </a:cubicBezTo>
                <a:cubicBezTo>
                  <a:pt x="151103" y="52126"/>
                  <a:pt x="148198" y="40232"/>
                  <a:pt x="142185" y="29826"/>
                </a:cubicBezTo>
                <a:cubicBezTo>
                  <a:pt x="138304" y="23099"/>
                  <a:pt x="132541" y="16872"/>
                  <a:pt x="124993" y="11954"/>
                </a:cubicBezTo>
                <a:cubicBezTo>
                  <a:pt x="116206" y="6227"/>
                  <a:pt x="105562" y="3084"/>
                  <a:pt x="94786" y="1215"/>
                </a:cubicBezTo>
                <a:cubicBezTo>
                  <a:pt x="90180" y="420"/>
                  <a:pt x="85557" y="0"/>
                  <a:pt x="80976" y="0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1"/>
          </p:nvPr>
        </p:nvSpPr>
        <p:spPr>
          <a:xfrm>
            <a:off x="1500359" y="3366443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</a:rPr>
              <a:t>산림치유</a:t>
            </a:r>
            <a:r>
              <a:rPr lang="ko-KR" altLang="en-US" dirty="0">
                <a:latin typeface="+mn-ea"/>
                <a:ea typeface="+mn-ea"/>
              </a:rPr>
              <a:t>란 무엇일까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</p:txBody>
      </p:sp>
      <p:grpSp>
        <p:nvGrpSpPr>
          <p:cNvPr id="47" name="Google Shape;1565;p52">
            <a:extLst>
              <a:ext uri="{FF2B5EF4-FFF2-40B4-BE49-F238E27FC236}">
                <a16:creationId xmlns:a16="http://schemas.microsoft.com/office/drawing/2014/main" id="{B3168751-D8C6-49A0-9488-94CA224F7DAD}"/>
              </a:ext>
            </a:extLst>
          </p:cNvPr>
          <p:cNvGrpSpPr/>
          <p:nvPr/>
        </p:nvGrpSpPr>
        <p:grpSpPr>
          <a:xfrm flipH="1">
            <a:off x="5435960" y="2627452"/>
            <a:ext cx="516022" cy="1033602"/>
            <a:chOff x="8208488" y="3307425"/>
            <a:chExt cx="935500" cy="1873825"/>
          </a:xfrm>
        </p:grpSpPr>
        <p:sp>
          <p:nvSpPr>
            <p:cNvPr id="48" name="Google Shape;1566;p52">
              <a:extLst>
                <a:ext uri="{FF2B5EF4-FFF2-40B4-BE49-F238E27FC236}">
                  <a16:creationId xmlns:a16="http://schemas.microsoft.com/office/drawing/2014/main" id="{0ED65EED-AD35-49D7-A9FA-9876E316C118}"/>
                </a:ext>
              </a:extLst>
            </p:cNvPr>
            <p:cNvSpPr/>
            <p:nvPr/>
          </p:nvSpPr>
          <p:spPr>
            <a:xfrm>
              <a:off x="8644188" y="3606050"/>
              <a:ext cx="499800" cy="1162300"/>
            </a:xfrm>
            <a:custGeom>
              <a:avLst/>
              <a:gdLst/>
              <a:ahLst/>
              <a:cxnLst/>
              <a:rect l="l" t="t" r="r" b="b"/>
              <a:pathLst>
                <a:path w="19992" h="46492" extrusionOk="0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67;p52">
              <a:extLst>
                <a:ext uri="{FF2B5EF4-FFF2-40B4-BE49-F238E27FC236}">
                  <a16:creationId xmlns:a16="http://schemas.microsoft.com/office/drawing/2014/main" id="{9061C058-B1FE-431D-A596-AC7E0E008E1C}"/>
                </a:ext>
              </a:extLst>
            </p:cNvPr>
            <p:cNvSpPr/>
            <p:nvPr/>
          </p:nvSpPr>
          <p:spPr>
            <a:xfrm>
              <a:off x="8896613" y="3682825"/>
              <a:ext cx="25" cy="1498425"/>
            </a:xfrm>
            <a:custGeom>
              <a:avLst/>
              <a:gdLst/>
              <a:ahLst/>
              <a:cxnLst/>
              <a:rect l="l" t="t" r="r" b="b"/>
              <a:pathLst>
                <a:path w="1" h="59937" fill="none" extrusionOk="0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68;p52">
              <a:extLst>
                <a:ext uri="{FF2B5EF4-FFF2-40B4-BE49-F238E27FC236}">
                  <a16:creationId xmlns:a16="http://schemas.microsoft.com/office/drawing/2014/main" id="{1056D4EB-7713-4CAE-815A-4D60B7F5A3B0}"/>
                </a:ext>
              </a:extLst>
            </p:cNvPr>
            <p:cNvSpPr/>
            <p:nvPr/>
          </p:nvSpPr>
          <p:spPr>
            <a:xfrm>
              <a:off x="8896613" y="3917975"/>
              <a:ext cx="161650" cy="150650"/>
            </a:xfrm>
            <a:custGeom>
              <a:avLst/>
              <a:gdLst/>
              <a:ahLst/>
              <a:cxnLst/>
              <a:rect l="l" t="t" r="r" b="b"/>
              <a:pathLst>
                <a:path w="6466" h="6026" fill="none" extrusionOk="0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69;p52">
              <a:extLst>
                <a:ext uri="{FF2B5EF4-FFF2-40B4-BE49-F238E27FC236}">
                  <a16:creationId xmlns:a16="http://schemas.microsoft.com/office/drawing/2014/main" id="{2DC0883C-2F72-491C-B024-883CBDE8C91B}"/>
                </a:ext>
              </a:extLst>
            </p:cNvPr>
            <p:cNvSpPr/>
            <p:nvPr/>
          </p:nvSpPr>
          <p:spPr>
            <a:xfrm>
              <a:off x="8766238" y="4362375"/>
              <a:ext cx="130400" cy="108375"/>
            </a:xfrm>
            <a:custGeom>
              <a:avLst/>
              <a:gdLst/>
              <a:ahLst/>
              <a:cxnLst/>
              <a:rect l="l" t="t" r="r" b="b"/>
              <a:pathLst>
                <a:path w="5216" h="4335" fill="none" extrusionOk="0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0;p52">
              <a:extLst>
                <a:ext uri="{FF2B5EF4-FFF2-40B4-BE49-F238E27FC236}">
                  <a16:creationId xmlns:a16="http://schemas.microsoft.com/office/drawing/2014/main" id="{CC318EEE-FD6D-4E8A-90E4-8B6C1245B86B}"/>
                </a:ext>
              </a:extLst>
            </p:cNvPr>
            <p:cNvSpPr/>
            <p:nvPr/>
          </p:nvSpPr>
          <p:spPr>
            <a:xfrm>
              <a:off x="8896613" y="4544250"/>
              <a:ext cx="136050" cy="139325"/>
            </a:xfrm>
            <a:custGeom>
              <a:avLst/>
              <a:gdLst/>
              <a:ahLst/>
              <a:cxnLst/>
              <a:rect l="l" t="t" r="r" b="b"/>
              <a:pathLst>
                <a:path w="5442" h="5573" fill="none" extrusionOk="0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1;p52">
              <a:extLst>
                <a:ext uri="{FF2B5EF4-FFF2-40B4-BE49-F238E27FC236}">
                  <a16:creationId xmlns:a16="http://schemas.microsoft.com/office/drawing/2014/main" id="{66678E98-F1C3-4780-B922-EFEAC5F079CE}"/>
                </a:ext>
              </a:extLst>
            </p:cNvPr>
            <p:cNvSpPr/>
            <p:nvPr/>
          </p:nvSpPr>
          <p:spPr>
            <a:xfrm>
              <a:off x="8898388" y="4490975"/>
              <a:ext cx="114025" cy="110150"/>
            </a:xfrm>
            <a:custGeom>
              <a:avLst/>
              <a:gdLst/>
              <a:ahLst/>
              <a:cxnLst/>
              <a:rect l="l" t="t" r="r" b="b"/>
              <a:pathLst>
                <a:path w="4561" h="4406" fill="none" extrusionOk="0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2;p52">
              <a:extLst>
                <a:ext uri="{FF2B5EF4-FFF2-40B4-BE49-F238E27FC236}">
                  <a16:creationId xmlns:a16="http://schemas.microsoft.com/office/drawing/2014/main" id="{7D57E0F7-8B23-48B0-BE61-03FDDB8C0BF7}"/>
                </a:ext>
              </a:extLst>
            </p:cNvPr>
            <p:cNvSpPr/>
            <p:nvPr/>
          </p:nvSpPr>
          <p:spPr>
            <a:xfrm>
              <a:off x="8208488" y="3307425"/>
              <a:ext cx="634325" cy="1474725"/>
            </a:xfrm>
            <a:custGeom>
              <a:avLst/>
              <a:gdLst/>
              <a:ahLst/>
              <a:cxnLst/>
              <a:rect l="l" t="t" r="r" b="b"/>
              <a:pathLst>
                <a:path w="25373" h="58989" extrusionOk="0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3;p52">
              <a:extLst>
                <a:ext uri="{FF2B5EF4-FFF2-40B4-BE49-F238E27FC236}">
                  <a16:creationId xmlns:a16="http://schemas.microsoft.com/office/drawing/2014/main" id="{B44E0C0A-1ADC-494A-B5B2-9042E95B2934}"/>
                </a:ext>
              </a:extLst>
            </p:cNvPr>
            <p:cNvSpPr/>
            <p:nvPr/>
          </p:nvSpPr>
          <p:spPr>
            <a:xfrm>
              <a:off x="8523388" y="3349450"/>
              <a:ext cx="25" cy="1830325"/>
            </a:xfrm>
            <a:custGeom>
              <a:avLst/>
              <a:gdLst/>
              <a:ahLst/>
              <a:cxnLst/>
              <a:rect l="l" t="t" r="r" b="b"/>
              <a:pathLst>
                <a:path w="1" h="73213" fill="none" extrusionOk="0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4;p52">
              <a:extLst>
                <a:ext uri="{FF2B5EF4-FFF2-40B4-BE49-F238E27FC236}">
                  <a16:creationId xmlns:a16="http://schemas.microsoft.com/office/drawing/2014/main" id="{D4D0119C-FABA-486B-B70D-F9B2C909118C}"/>
                </a:ext>
              </a:extLst>
            </p:cNvPr>
            <p:cNvSpPr/>
            <p:nvPr/>
          </p:nvSpPr>
          <p:spPr>
            <a:xfrm>
              <a:off x="8389763" y="3590575"/>
              <a:ext cx="133650" cy="130975"/>
            </a:xfrm>
            <a:custGeom>
              <a:avLst/>
              <a:gdLst/>
              <a:ahLst/>
              <a:cxnLst/>
              <a:rect l="l" t="t" r="r" b="b"/>
              <a:pathLst>
                <a:path w="5346" h="5239" fill="none" extrusionOk="0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5;p52">
              <a:extLst>
                <a:ext uri="{FF2B5EF4-FFF2-40B4-BE49-F238E27FC236}">
                  <a16:creationId xmlns:a16="http://schemas.microsoft.com/office/drawing/2014/main" id="{70F7E0B0-8752-4A17-B75A-5966D181FFF5}"/>
                </a:ext>
              </a:extLst>
            </p:cNvPr>
            <p:cNvSpPr/>
            <p:nvPr/>
          </p:nvSpPr>
          <p:spPr>
            <a:xfrm>
              <a:off x="8351063" y="3656650"/>
              <a:ext cx="170875" cy="154200"/>
            </a:xfrm>
            <a:custGeom>
              <a:avLst/>
              <a:gdLst/>
              <a:ahLst/>
              <a:cxnLst/>
              <a:rect l="l" t="t" r="r" b="b"/>
              <a:pathLst>
                <a:path w="6835" h="6168" fill="none" extrusionOk="0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6;p52">
              <a:extLst>
                <a:ext uri="{FF2B5EF4-FFF2-40B4-BE49-F238E27FC236}">
                  <a16:creationId xmlns:a16="http://schemas.microsoft.com/office/drawing/2014/main" id="{E74FBFE0-C844-4FFC-8CDD-DC49DB6C080D}"/>
                </a:ext>
              </a:extLst>
            </p:cNvPr>
            <p:cNvSpPr/>
            <p:nvPr/>
          </p:nvSpPr>
          <p:spPr>
            <a:xfrm>
              <a:off x="8290638" y="3992700"/>
              <a:ext cx="231300" cy="143200"/>
            </a:xfrm>
            <a:custGeom>
              <a:avLst/>
              <a:gdLst/>
              <a:ahLst/>
              <a:cxnLst/>
              <a:rect l="l" t="t" r="r" b="b"/>
              <a:pathLst>
                <a:path w="9252" h="5728" fill="none" extrusionOk="0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77;p52">
              <a:extLst>
                <a:ext uri="{FF2B5EF4-FFF2-40B4-BE49-F238E27FC236}">
                  <a16:creationId xmlns:a16="http://schemas.microsoft.com/office/drawing/2014/main" id="{EA0DC0BA-E397-4F10-982D-A86F5F4BFBC4}"/>
                </a:ext>
              </a:extLst>
            </p:cNvPr>
            <p:cNvSpPr/>
            <p:nvPr/>
          </p:nvSpPr>
          <p:spPr>
            <a:xfrm>
              <a:off x="8305813" y="4392150"/>
              <a:ext cx="214625" cy="136350"/>
            </a:xfrm>
            <a:custGeom>
              <a:avLst/>
              <a:gdLst/>
              <a:ahLst/>
              <a:cxnLst/>
              <a:rect l="l" t="t" r="r" b="b"/>
              <a:pathLst>
                <a:path w="8585" h="5454" fill="none" extrusionOk="0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78;p52">
              <a:extLst>
                <a:ext uri="{FF2B5EF4-FFF2-40B4-BE49-F238E27FC236}">
                  <a16:creationId xmlns:a16="http://schemas.microsoft.com/office/drawing/2014/main" id="{F2DB6854-033A-4595-8403-41CB7CCB9535}"/>
                </a:ext>
              </a:extLst>
            </p:cNvPr>
            <p:cNvSpPr/>
            <p:nvPr/>
          </p:nvSpPr>
          <p:spPr>
            <a:xfrm>
              <a:off x="8279613" y="4477575"/>
              <a:ext cx="240825" cy="159875"/>
            </a:xfrm>
            <a:custGeom>
              <a:avLst/>
              <a:gdLst/>
              <a:ahLst/>
              <a:cxnLst/>
              <a:rect l="l" t="t" r="r" b="b"/>
              <a:pathLst>
                <a:path w="9633" h="6395" fill="none" extrusionOk="0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79;p52">
              <a:extLst>
                <a:ext uri="{FF2B5EF4-FFF2-40B4-BE49-F238E27FC236}">
                  <a16:creationId xmlns:a16="http://schemas.microsoft.com/office/drawing/2014/main" id="{1E7C91CC-0F4D-49EC-91E2-558D236216AD}"/>
                </a:ext>
              </a:extLst>
            </p:cNvPr>
            <p:cNvSpPr/>
            <p:nvPr/>
          </p:nvSpPr>
          <p:spPr>
            <a:xfrm>
              <a:off x="8523388" y="3753075"/>
              <a:ext cx="206600" cy="175050"/>
            </a:xfrm>
            <a:custGeom>
              <a:avLst/>
              <a:gdLst/>
              <a:ahLst/>
              <a:cxnLst/>
              <a:rect l="l" t="t" r="r" b="b"/>
              <a:pathLst>
                <a:path w="8264" h="7002" fill="none" extrusionOk="0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0;p52">
              <a:extLst>
                <a:ext uri="{FF2B5EF4-FFF2-40B4-BE49-F238E27FC236}">
                  <a16:creationId xmlns:a16="http://schemas.microsoft.com/office/drawing/2014/main" id="{F2E39249-4563-469C-BC17-DCAE959C3170}"/>
                </a:ext>
              </a:extLst>
            </p:cNvPr>
            <p:cNvSpPr/>
            <p:nvPr/>
          </p:nvSpPr>
          <p:spPr>
            <a:xfrm>
              <a:off x="8519238" y="4193900"/>
              <a:ext cx="205100" cy="108675"/>
            </a:xfrm>
            <a:custGeom>
              <a:avLst/>
              <a:gdLst/>
              <a:ahLst/>
              <a:cxnLst/>
              <a:rect l="l" t="t" r="r" b="b"/>
              <a:pathLst>
                <a:path w="8204" h="4347" fill="none" extrusionOk="0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1;p52">
              <a:extLst>
                <a:ext uri="{FF2B5EF4-FFF2-40B4-BE49-F238E27FC236}">
                  <a16:creationId xmlns:a16="http://schemas.microsoft.com/office/drawing/2014/main" id="{45F7D64B-1154-467C-97FC-1A92B55DA8CF}"/>
                </a:ext>
              </a:extLst>
            </p:cNvPr>
            <p:cNvSpPr/>
            <p:nvPr/>
          </p:nvSpPr>
          <p:spPr>
            <a:xfrm>
              <a:off x="8521913" y="4248975"/>
              <a:ext cx="220275" cy="118500"/>
            </a:xfrm>
            <a:custGeom>
              <a:avLst/>
              <a:gdLst/>
              <a:ahLst/>
              <a:cxnLst/>
              <a:rect l="l" t="t" r="r" b="b"/>
              <a:pathLst>
                <a:path w="8811" h="4740" fill="none" extrusionOk="0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565;p52">
            <a:extLst>
              <a:ext uri="{FF2B5EF4-FFF2-40B4-BE49-F238E27FC236}">
                <a16:creationId xmlns:a16="http://schemas.microsoft.com/office/drawing/2014/main" id="{2F2A3868-151F-4C4E-85A4-5707F08662AE}"/>
              </a:ext>
            </a:extLst>
          </p:cNvPr>
          <p:cNvGrpSpPr/>
          <p:nvPr/>
        </p:nvGrpSpPr>
        <p:grpSpPr>
          <a:xfrm flipH="1">
            <a:off x="6440100" y="2071006"/>
            <a:ext cx="516022" cy="1033602"/>
            <a:chOff x="8208488" y="3307425"/>
            <a:chExt cx="935500" cy="1873825"/>
          </a:xfrm>
        </p:grpSpPr>
        <p:sp>
          <p:nvSpPr>
            <p:cNvPr id="72" name="Google Shape;1566;p52">
              <a:extLst>
                <a:ext uri="{FF2B5EF4-FFF2-40B4-BE49-F238E27FC236}">
                  <a16:creationId xmlns:a16="http://schemas.microsoft.com/office/drawing/2014/main" id="{7DFC1621-AA49-4BBB-9D6B-AC69F986B38B}"/>
                </a:ext>
              </a:extLst>
            </p:cNvPr>
            <p:cNvSpPr/>
            <p:nvPr/>
          </p:nvSpPr>
          <p:spPr>
            <a:xfrm>
              <a:off x="8644188" y="3606050"/>
              <a:ext cx="499800" cy="1162300"/>
            </a:xfrm>
            <a:custGeom>
              <a:avLst/>
              <a:gdLst/>
              <a:ahLst/>
              <a:cxnLst/>
              <a:rect l="l" t="t" r="r" b="b"/>
              <a:pathLst>
                <a:path w="19992" h="46492" extrusionOk="0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67;p52">
              <a:extLst>
                <a:ext uri="{FF2B5EF4-FFF2-40B4-BE49-F238E27FC236}">
                  <a16:creationId xmlns:a16="http://schemas.microsoft.com/office/drawing/2014/main" id="{5EDC7A3E-3987-453F-8D9F-9D2AA90589E9}"/>
                </a:ext>
              </a:extLst>
            </p:cNvPr>
            <p:cNvSpPr/>
            <p:nvPr/>
          </p:nvSpPr>
          <p:spPr>
            <a:xfrm>
              <a:off x="8896613" y="3682825"/>
              <a:ext cx="25" cy="1498425"/>
            </a:xfrm>
            <a:custGeom>
              <a:avLst/>
              <a:gdLst/>
              <a:ahLst/>
              <a:cxnLst/>
              <a:rect l="l" t="t" r="r" b="b"/>
              <a:pathLst>
                <a:path w="1" h="59937" fill="none" extrusionOk="0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68;p52">
              <a:extLst>
                <a:ext uri="{FF2B5EF4-FFF2-40B4-BE49-F238E27FC236}">
                  <a16:creationId xmlns:a16="http://schemas.microsoft.com/office/drawing/2014/main" id="{B8DDEB12-1B1F-417B-9DB0-2C162CC7EEC1}"/>
                </a:ext>
              </a:extLst>
            </p:cNvPr>
            <p:cNvSpPr/>
            <p:nvPr/>
          </p:nvSpPr>
          <p:spPr>
            <a:xfrm>
              <a:off x="8896613" y="3917975"/>
              <a:ext cx="161650" cy="150650"/>
            </a:xfrm>
            <a:custGeom>
              <a:avLst/>
              <a:gdLst/>
              <a:ahLst/>
              <a:cxnLst/>
              <a:rect l="l" t="t" r="r" b="b"/>
              <a:pathLst>
                <a:path w="6466" h="6026" fill="none" extrusionOk="0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69;p52">
              <a:extLst>
                <a:ext uri="{FF2B5EF4-FFF2-40B4-BE49-F238E27FC236}">
                  <a16:creationId xmlns:a16="http://schemas.microsoft.com/office/drawing/2014/main" id="{6A830756-A9FD-45E9-BE38-938E226FCA3E}"/>
                </a:ext>
              </a:extLst>
            </p:cNvPr>
            <p:cNvSpPr/>
            <p:nvPr/>
          </p:nvSpPr>
          <p:spPr>
            <a:xfrm>
              <a:off x="8766238" y="4362375"/>
              <a:ext cx="130400" cy="108375"/>
            </a:xfrm>
            <a:custGeom>
              <a:avLst/>
              <a:gdLst/>
              <a:ahLst/>
              <a:cxnLst/>
              <a:rect l="l" t="t" r="r" b="b"/>
              <a:pathLst>
                <a:path w="5216" h="4335" fill="none" extrusionOk="0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70;p52">
              <a:extLst>
                <a:ext uri="{FF2B5EF4-FFF2-40B4-BE49-F238E27FC236}">
                  <a16:creationId xmlns:a16="http://schemas.microsoft.com/office/drawing/2014/main" id="{4A9B3EBB-72E3-45E1-9DA1-1B14B5594A16}"/>
                </a:ext>
              </a:extLst>
            </p:cNvPr>
            <p:cNvSpPr/>
            <p:nvPr/>
          </p:nvSpPr>
          <p:spPr>
            <a:xfrm>
              <a:off x="8896613" y="4544250"/>
              <a:ext cx="136050" cy="139325"/>
            </a:xfrm>
            <a:custGeom>
              <a:avLst/>
              <a:gdLst/>
              <a:ahLst/>
              <a:cxnLst/>
              <a:rect l="l" t="t" r="r" b="b"/>
              <a:pathLst>
                <a:path w="5442" h="5573" fill="none" extrusionOk="0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71;p52">
              <a:extLst>
                <a:ext uri="{FF2B5EF4-FFF2-40B4-BE49-F238E27FC236}">
                  <a16:creationId xmlns:a16="http://schemas.microsoft.com/office/drawing/2014/main" id="{24EB35ED-075C-42EB-91D7-75E9A4E5BC0C}"/>
                </a:ext>
              </a:extLst>
            </p:cNvPr>
            <p:cNvSpPr/>
            <p:nvPr/>
          </p:nvSpPr>
          <p:spPr>
            <a:xfrm>
              <a:off x="8898388" y="4490975"/>
              <a:ext cx="114025" cy="110150"/>
            </a:xfrm>
            <a:custGeom>
              <a:avLst/>
              <a:gdLst/>
              <a:ahLst/>
              <a:cxnLst/>
              <a:rect l="l" t="t" r="r" b="b"/>
              <a:pathLst>
                <a:path w="4561" h="4406" fill="none" extrusionOk="0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72;p52">
              <a:extLst>
                <a:ext uri="{FF2B5EF4-FFF2-40B4-BE49-F238E27FC236}">
                  <a16:creationId xmlns:a16="http://schemas.microsoft.com/office/drawing/2014/main" id="{AEB2BC9A-7D67-491E-A97B-9CE38F5D4508}"/>
                </a:ext>
              </a:extLst>
            </p:cNvPr>
            <p:cNvSpPr/>
            <p:nvPr/>
          </p:nvSpPr>
          <p:spPr>
            <a:xfrm>
              <a:off x="8208488" y="3307425"/>
              <a:ext cx="634325" cy="1474725"/>
            </a:xfrm>
            <a:custGeom>
              <a:avLst/>
              <a:gdLst/>
              <a:ahLst/>
              <a:cxnLst/>
              <a:rect l="l" t="t" r="r" b="b"/>
              <a:pathLst>
                <a:path w="25373" h="58989" extrusionOk="0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73;p52">
              <a:extLst>
                <a:ext uri="{FF2B5EF4-FFF2-40B4-BE49-F238E27FC236}">
                  <a16:creationId xmlns:a16="http://schemas.microsoft.com/office/drawing/2014/main" id="{779B465F-3466-4E86-82AF-46918F315E18}"/>
                </a:ext>
              </a:extLst>
            </p:cNvPr>
            <p:cNvSpPr/>
            <p:nvPr/>
          </p:nvSpPr>
          <p:spPr>
            <a:xfrm>
              <a:off x="8523388" y="3349450"/>
              <a:ext cx="25" cy="1830325"/>
            </a:xfrm>
            <a:custGeom>
              <a:avLst/>
              <a:gdLst/>
              <a:ahLst/>
              <a:cxnLst/>
              <a:rect l="l" t="t" r="r" b="b"/>
              <a:pathLst>
                <a:path w="1" h="73213" fill="none" extrusionOk="0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74;p52">
              <a:extLst>
                <a:ext uri="{FF2B5EF4-FFF2-40B4-BE49-F238E27FC236}">
                  <a16:creationId xmlns:a16="http://schemas.microsoft.com/office/drawing/2014/main" id="{7513828A-A7FD-45B8-8E59-1D2A1286FC46}"/>
                </a:ext>
              </a:extLst>
            </p:cNvPr>
            <p:cNvSpPr/>
            <p:nvPr/>
          </p:nvSpPr>
          <p:spPr>
            <a:xfrm>
              <a:off x="8389763" y="3590575"/>
              <a:ext cx="133650" cy="130975"/>
            </a:xfrm>
            <a:custGeom>
              <a:avLst/>
              <a:gdLst/>
              <a:ahLst/>
              <a:cxnLst/>
              <a:rect l="l" t="t" r="r" b="b"/>
              <a:pathLst>
                <a:path w="5346" h="5239" fill="none" extrusionOk="0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75;p52">
              <a:extLst>
                <a:ext uri="{FF2B5EF4-FFF2-40B4-BE49-F238E27FC236}">
                  <a16:creationId xmlns:a16="http://schemas.microsoft.com/office/drawing/2014/main" id="{2FCFCCC6-ADF0-4DCD-84F3-5468A7057169}"/>
                </a:ext>
              </a:extLst>
            </p:cNvPr>
            <p:cNvSpPr/>
            <p:nvPr/>
          </p:nvSpPr>
          <p:spPr>
            <a:xfrm>
              <a:off x="8351063" y="3656650"/>
              <a:ext cx="170875" cy="154200"/>
            </a:xfrm>
            <a:custGeom>
              <a:avLst/>
              <a:gdLst/>
              <a:ahLst/>
              <a:cxnLst/>
              <a:rect l="l" t="t" r="r" b="b"/>
              <a:pathLst>
                <a:path w="6835" h="6168" fill="none" extrusionOk="0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76;p52">
              <a:extLst>
                <a:ext uri="{FF2B5EF4-FFF2-40B4-BE49-F238E27FC236}">
                  <a16:creationId xmlns:a16="http://schemas.microsoft.com/office/drawing/2014/main" id="{B6FC9292-E38F-43BF-BCB8-C24FBAF49D56}"/>
                </a:ext>
              </a:extLst>
            </p:cNvPr>
            <p:cNvSpPr/>
            <p:nvPr/>
          </p:nvSpPr>
          <p:spPr>
            <a:xfrm>
              <a:off x="8290638" y="3992700"/>
              <a:ext cx="231300" cy="143200"/>
            </a:xfrm>
            <a:custGeom>
              <a:avLst/>
              <a:gdLst/>
              <a:ahLst/>
              <a:cxnLst/>
              <a:rect l="l" t="t" r="r" b="b"/>
              <a:pathLst>
                <a:path w="9252" h="5728" fill="none" extrusionOk="0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77;p52">
              <a:extLst>
                <a:ext uri="{FF2B5EF4-FFF2-40B4-BE49-F238E27FC236}">
                  <a16:creationId xmlns:a16="http://schemas.microsoft.com/office/drawing/2014/main" id="{EE31B3C5-666D-4534-BD2F-0C99B99BE9C7}"/>
                </a:ext>
              </a:extLst>
            </p:cNvPr>
            <p:cNvSpPr/>
            <p:nvPr/>
          </p:nvSpPr>
          <p:spPr>
            <a:xfrm>
              <a:off x="8305813" y="4392150"/>
              <a:ext cx="214625" cy="136350"/>
            </a:xfrm>
            <a:custGeom>
              <a:avLst/>
              <a:gdLst/>
              <a:ahLst/>
              <a:cxnLst/>
              <a:rect l="l" t="t" r="r" b="b"/>
              <a:pathLst>
                <a:path w="8585" h="5454" fill="none" extrusionOk="0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78;p52">
              <a:extLst>
                <a:ext uri="{FF2B5EF4-FFF2-40B4-BE49-F238E27FC236}">
                  <a16:creationId xmlns:a16="http://schemas.microsoft.com/office/drawing/2014/main" id="{05F5B43C-9154-435C-A428-A81F0FDE997D}"/>
                </a:ext>
              </a:extLst>
            </p:cNvPr>
            <p:cNvSpPr/>
            <p:nvPr/>
          </p:nvSpPr>
          <p:spPr>
            <a:xfrm>
              <a:off x="8279613" y="4477575"/>
              <a:ext cx="240825" cy="159875"/>
            </a:xfrm>
            <a:custGeom>
              <a:avLst/>
              <a:gdLst/>
              <a:ahLst/>
              <a:cxnLst/>
              <a:rect l="l" t="t" r="r" b="b"/>
              <a:pathLst>
                <a:path w="9633" h="6395" fill="none" extrusionOk="0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79;p52">
              <a:extLst>
                <a:ext uri="{FF2B5EF4-FFF2-40B4-BE49-F238E27FC236}">
                  <a16:creationId xmlns:a16="http://schemas.microsoft.com/office/drawing/2014/main" id="{EBF5B0D3-E306-4670-8F6A-7F6EC09E635A}"/>
                </a:ext>
              </a:extLst>
            </p:cNvPr>
            <p:cNvSpPr/>
            <p:nvPr/>
          </p:nvSpPr>
          <p:spPr>
            <a:xfrm>
              <a:off x="8523388" y="3753075"/>
              <a:ext cx="206600" cy="175050"/>
            </a:xfrm>
            <a:custGeom>
              <a:avLst/>
              <a:gdLst/>
              <a:ahLst/>
              <a:cxnLst/>
              <a:rect l="l" t="t" r="r" b="b"/>
              <a:pathLst>
                <a:path w="8264" h="7002" fill="none" extrusionOk="0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80;p52">
              <a:extLst>
                <a:ext uri="{FF2B5EF4-FFF2-40B4-BE49-F238E27FC236}">
                  <a16:creationId xmlns:a16="http://schemas.microsoft.com/office/drawing/2014/main" id="{D9C73432-7712-47EC-B015-08B081ABA1ED}"/>
                </a:ext>
              </a:extLst>
            </p:cNvPr>
            <p:cNvSpPr/>
            <p:nvPr/>
          </p:nvSpPr>
          <p:spPr>
            <a:xfrm>
              <a:off x="8519238" y="4193900"/>
              <a:ext cx="205100" cy="108675"/>
            </a:xfrm>
            <a:custGeom>
              <a:avLst/>
              <a:gdLst/>
              <a:ahLst/>
              <a:cxnLst/>
              <a:rect l="l" t="t" r="r" b="b"/>
              <a:pathLst>
                <a:path w="8204" h="4347" fill="none" extrusionOk="0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81;p52">
              <a:extLst>
                <a:ext uri="{FF2B5EF4-FFF2-40B4-BE49-F238E27FC236}">
                  <a16:creationId xmlns:a16="http://schemas.microsoft.com/office/drawing/2014/main" id="{3918923A-DE35-4A8D-BD73-2A1C34E0486C}"/>
                </a:ext>
              </a:extLst>
            </p:cNvPr>
            <p:cNvSpPr/>
            <p:nvPr/>
          </p:nvSpPr>
          <p:spPr>
            <a:xfrm>
              <a:off x="8521913" y="4248975"/>
              <a:ext cx="220275" cy="118500"/>
            </a:xfrm>
            <a:custGeom>
              <a:avLst/>
              <a:gdLst/>
              <a:ahLst/>
              <a:cxnLst/>
              <a:rect l="l" t="t" r="r" b="b"/>
              <a:pathLst>
                <a:path w="8811" h="4740" fill="none" extrusionOk="0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w="22025" cap="flat" cmpd="sng">
              <a:solidFill>
                <a:schemeClr val="accent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DD13DBB-D197-4109-9900-431D4853290E}"/>
              </a:ext>
            </a:extLst>
          </p:cNvPr>
          <p:cNvGrpSpPr/>
          <p:nvPr/>
        </p:nvGrpSpPr>
        <p:grpSpPr>
          <a:xfrm>
            <a:off x="6954935" y="2164473"/>
            <a:ext cx="947956" cy="1739415"/>
            <a:chOff x="2541701" y="3541453"/>
            <a:chExt cx="947956" cy="173941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6DA541C-3392-43A8-A183-DE7593207B35}"/>
                </a:ext>
              </a:extLst>
            </p:cNvPr>
            <p:cNvSpPr/>
            <p:nvPr/>
          </p:nvSpPr>
          <p:spPr>
            <a:xfrm>
              <a:off x="2541701" y="3541453"/>
              <a:ext cx="947956" cy="12350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2DDE6CDC-8197-4B0D-AE3D-7F885F2236FA}"/>
                </a:ext>
              </a:extLst>
            </p:cNvPr>
            <p:cNvSpPr/>
            <p:nvPr/>
          </p:nvSpPr>
          <p:spPr>
            <a:xfrm>
              <a:off x="2916060" y="3838923"/>
              <a:ext cx="199238" cy="1441945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7E3FAF-C46D-46E0-AFF8-B24FB7D52095}"/>
              </a:ext>
            </a:extLst>
          </p:cNvPr>
          <p:cNvGrpSpPr/>
          <p:nvPr/>
        </p:nvGrpSpPr>
        <p:grpSpPr>
          <a:xfrm>
            <a:off x="4665415" y="270947"/>
            <a:ext cx="2913573" cy="3406896"/>
            <a:chOff x="355189" y="988721"/>
            <a:chExt cx="3528103" cy="4292147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7E372ED-4AD8-46E0-840D-4803C978D562}"/>
                </a:ext>
              </a:extLst>
            </p:cNvPr>
            <p:cNvSpPr/>
            <p:nvPr/>
          </p:nvSpPr>
          <p:spPr>
            <a:xfrm rot="3330002">
              <a:off x="1758071" y="1636971"/>
              <a:ext cx="2100612" cy="2149831"/>
            </a:xfrm>
            <a:prstGeom prst="ellipse">
              <a:avLst/>
            </a:prstGeom>
            <a:solidFill>
              <a:srgbClr val="7DB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060F3C-A585-4952-9AE2-A7E69929DD0A}"/>
                </a:ext>
              </a:extLst>
            </p:cNvPr>
            <p:cNvSpPr/>
            <p:nvPr/>
          </p:nvSpPr>
          <p:spPr>
            <a:xfrm rot="7513300">
              <a:off x="396811" y="1816175"/>
              <a:ext cx="2076412" cy="2159655"/>
            </a:xfrm>
            <a:prstGeom prst="ellipse">
              <a:avLst/>
            </a:prstGeom>
            <a:solidFill>
              <a:srgbClr val="7DB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4895D39-9723-4A72-A26E-E904AE29A0C4}"/>
                </a:ext>
              </a:extLst>
            </p:cNvPr>
            <p:cNvSpPr/>
            <p:nvPr/>
          </p:nvSpPr>
          <p:spPr>
            <a:xfrm>
              <a:off x="1208013" y="988721"/>
              <a:ext cx="1895912" cy="2181959"/>
            </a:xfrm>
            <a:prstGeom prst="ellipse">
              <a:avLst/>
            </a:prstGeom>
            <a:solidFill>
              <a:srgbClr val="7DB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4918A71A-12D5-45A3-B503-82B70F73FFD1}"/>
                </a:ext>
              </a:extLst>
            </p:cNvPr>
            <p:cNvSpPr/>
            <p:nvPr/>
          </p:nvSpPr>
          <p:spPr>
            <a:xfrm>
              <a:off x="1908496" y="1698769"/>
              <a:ext cx="494950" cy="3582099"/>
            </a:xfrm>
            <a:prstGeom prst="triangle">
              <a:avLst/>
            </a:prstGeom>
            <a:solidFill>
              <a:srgbClr val="BC7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60790282-43D2-46C0-A317-FD5B69A22F11}"/>
                </a:ext>
              </a:extLst>
            </p:cNvPr>
            <p:cNvSpPr/>
            <p:nvPr/>
          </p:nvSpPr>
          <p:spPr>
            <a:xfrm rot="19466323">
              <a:off x="1728373" y="2377232"/>
              <a:ext cx="210801" cy="1018143"/>
            </a:xfrm>
            <a:prstGeom prst="triangle">
              <a:avLst/>
            </a:prstGeom>
            <a:solidFill>
              <a:srgbClr val="BC7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330DF4DA-3DD2-4228-AAA0-6E7E617E04D8}"/>
                </a:ext>
              </a:extLst>
            </p:cNvPr>
            <p:cNvSpPr/>
            <p:nvPr/>
          </p:nvSpPr>
          <p:spPr>
            <a:xfrm rot="2098289">
              <a:off x="2336155" y="2716129"/>
              <a:ext cx="210801" cy="1018143"/>
            </a:xfrm>
            <a:prstGeom prst="triangle">
              <a:avLst/>
            </a:prstGeom>
            <a:solidFill>
              <a:srgbClr val="BC7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B01656-75A1-4F6A-B2B0-3DE06E04D165}"/>
              </a:ext>
            </a:extLst>
          </p:cNvPr>
          <p:cNvGrpSpPr/>
          <p:nvPr/>
        </p:nvGrpSpPr>
        <p:grpSpPr>
          <a:xfrm>
            <a:off x="1608664" y="2454243"/>
            <a:ext cx="619372" cy="77476"/>
            <a:chOff x="1608664" y="2454243"/>
            <a:chExt cx="619372" cy="77476"/>
          </a:xfrm>
        </p:grpSpPr>
        <p:sp>
          <p:nvSpPr>
            <p:cNvPr id="544" name="Google Shape;544;p36"/>
            <p:cNvSpPr/>
            <p:nvPr/>
          </p:nvSpPr>
          <p:spPr>
            <a:xfrm flipH="1">
              <a:off x="1779186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flipH="1">
              <a:off x="195493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flipH="1">
              <a:off x="1608664" y="2454243"/>
              <a:ext cx="99921" cy="77476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45;p36">
              <a:extLst>
                <a:ext uri="{FF2B5EF4-FFF2-40B4-BE49-F238E27FC236}">
                  <a16:creationId xmlns:a16="http://schemas.microsoft.com/office/drawing/2014/main" id="{86E0BD81-6A8B-46AB-82F3-60370448E209}"/>
                </a:ext>
              </a:extLst>
            </p:cNvPr>
            <p:cNvSpPr/>
            <p:nvPr/>
          </p:nvSpPr>
          <p:spPr>
            <a:xfrm flipH="1">
              <a:off x="212808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0F05328-9642-449D-82F5-5E4AE43ECAFB}"/>
              </a:ext>
            </a:extLst>
          </p:cNvPr>
          <p:cNvGrpSpPr/>
          <p:nvPr/>
        </p:nvGrpSpPr>
        <p:grpSpPr>
          <a:xfrm>
            <a:off x="-3443" y="4590510"/>
            <a:ext cx="1441935" cy="600933"/>
            <a:chOff x="66675" y="4389184"/>
            <a:chExt cx="1441935" cy="600933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FC171A1-83D5-4EBE-83F1-908428B7BF24}"/>
                </a:ext>
              </a:extLst>
            </p:cNvPr>
            <p:cNvGrpSpPr/>
            <p:nvPr/>
          </p:nvGrpSpPr>
          <p:grpSpPr>
            <a:xfrm>
              <a:off x="1060523" y="4389184"/>
              <a:ext cx="271417" cy="486374"/>
              <a:chOff x="323304" y="1370828"/>
              <a:chExt cx="327986" cy="587743"/>
            </a:xfrm>
          </p:grpSpPr>
          <p:sp>
            <p:nvSpPr>
              <p:cNvPr id="120" name="Google Shape;2149;p57">
                <a:extLst>
                  <a:ext uri="{FF2B5EF4-FFF2-40B4-BE49-F238E27FC236}">
                    <a16:creationId xmlns:a16="http://schemas.microsoft.com/office/drawing/2014/main" id="{F7FA5FE8-AF55-4560-8B2D-1F1658D5BDE6}"/>
                  </a:ext>
                </a:extLst>
              </p:cNvPr>
              <p:cNvSpPr/>
              <p:nvPr/>
            </p:nvSpPr>
            <p:spPr>
              <a:xfrm>
                <a:off x="452364" y="1683606"/>
                <a:ext cx="91492" cy="274965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25873" extrusionOk="0">
                    <a:moveTo>
                      <a:pt x="4442" y="0"/>
                    </a:moveTo>
                    <a:cubicBezTo>
                      <a:pt x="3572" y="929"/>
                      <a:pt x="3358" y="1512"/>
                      <a:pt x="2477" y="2429"/>
                    </a:cubicBezTo>
                    <a:cubicBezTo>
                      <a:pt x="3656" y="10287"/>
                      <a:pt x="2787" y="18443"/>
                      <a:pt x="0" y="25873"/>
                    </a:cubicBezTo>
                    <a:cubicBezTo>
                      <a:pt x="2858" y="25539"/>
                      <a:pt x="5727" y="25289"/>
                      <a:pt x="8609" y="25134"/>
                    </a:cubicBezTo>
                    <a:cubicBezTo>
                      <a:pt x="6037" y="17895"/>
                      <a:pt x="5263" y="10025"/>
                      <a:pt x="6406" y="2429"/>
                    </a:cubicBezTo>
                    <a:cubicBezTo>
                      <a:pt x="5525" y="1512"/>
                      <a:pt x="5311" y="929"/>
                      <a:pt x="4442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50;p57">
                <a:extLst>
                  <a:ext uri="{FF2B5EF4-FFF2-40B4-BE49-F238E27FC236}">
                    <a16:creationId xmlns:a16="http://schemas.microsoft.com/office/drawing/2014/main" id="{DD20179A-D060-400F-8305-242AF9418888}"/>
                  </a:ext>
                </a:extLst>
              </p:cNvPr>
              <p:cNvSpPr/>
              <p:nvPr/>
            </p:nvSpPr>
            <p:spPr>
              <a:xfrm>
                <a:off x="323304" y="1370828"/>
                <a:ext cx="327986" cy="379094"/>
              </a:xfrm>
              <a:custGeom>
                <a:avLst/>
                <a:gdLst/>
                <a:ahLst/>
                <a:cxnLst/>
                <a:rect l="l" t="t" r="r" b="b"/>
                <a:pathLst>
                  <a:path w="30862" h="35671" extrusionOk="0">
                    <a:moveTo>
                      <a:pt x="15673" y="0"/>
                    </a:moveTo>
                    <a:cubicBezTo>
                      <a:pt x="14673" y="0"/>
                      <a:pt x="13552" y="301"/>
                      <a:pt x="12847" y="868"/>
                    </a:cubicBezTo>
                    <a:cubicBezTo>
                      <a:pt x="12678" y="846"/>
                      <a:pt x="12507" y="835"/>
                      <a:pt x="12337" y="835"/>
                    </a:cubicBezTo>
                    <a:cubicBezTo>
                      <a:pt x="10961" y="835"/>
                      <a:pt x="9585" y="1546"/>
                      <a:pt x="8823" y="2690"/>
                    </a:cubicBezTo>
                    <a:cubicBezTo>
                      <a:pt x="7953" y="3988"/>
                      <a:pt x="7894" y="5762"/>
                      <a:pt x="8656" y="7119"/>
                    </a:cubicBezTo>
                    <a:cubicBezTo>
                      <a:pt x="7013" y="7464"/>
                      <a:pt x="5298" y="7833"/>
                      <a:pt x="4251" y="9167"/>
                    </a:cubicBezTo>
                    <a:cubicBezTo>
                      <a:pt x="3203" y="10489"/>
                      <a:pt x="2977" y="12548"/>
                      <a:pt x="4084" y="13822"/>
                    </a:cubicBezTo>
                    <a:cubicBezTo>
                      <a:pt x="2250" y="14525"/>
                      <a:pt x="857" y="16084"/>
                      <a:pt x="429" y="18001"/>
                    </a:cubicBezTo>
                    <a:cubicBezTo>
                      <a:pt x="0" y="19918"/>
                      <a:pt x="595" y="22038"/>
                      <a:pt x="1965" y="23454"/>
                    </a:cubicBezTo>
                    <a:cubicBezTo>
                      <a:pt x="1944" y="23453"/>
                      <a:pt x="1924" y="23452"/>
                      <a:pt x="1903" y="23452"/>
                    </a:cubicBezTo>
                    <a:cubicBezTo>
                      <a:pt x="1004" y="23452"/>
                      <a:pt x="558" y="24987"/>
                      <a:pt x="464" y="25907"/>
                    </a:cubicBezTo>
                    <a:cubicBezTo>
                      <a:pt x="274" y="27622"/>
                      <a:pt x="1000" y="29419"/>
                      <a:pt x="2334" y="30527"/>
                    </a:cubicBezTo>
                    <a:cubicBezTo>
                      <a:pt x="3279" y="31311"/>
                      <a:pt x="4505" y="31731"/>
                      <a:pt x="5728" y="31731"/>
                    </a:cubicBezTo>
                    <a:cubicBezTo>
                      <a:pt x="6231" y="31731"/>
                      <a:pt x="6733" y="31661"/>
                      <a:pt x="7215" y="31515"/>
                    </a:cubicBezTo>
                    <a:lnTo>
                      <a:pt x="7215" y="31515"/>
                    </a:lnTo>
                    <a:cubicBezTo>
                      <a:pt x="6930" y="32158"/>
                      <a:pt x="6834" y="33337"/>
                      <a:pt x="7239" y="33920"/>
                    </a:cubicBezTo>
                    <a:cubicBezTo>
                      <a:pt x="7615" y="34479"/>
                      <a:pt x="8417" y="34983"/>
                      <a:pt x="9101" y="34983"/>
                    </a:cubicBezTo>
                    <a:cubicBezTo>
                      <a:pt x="9132" y="34983"/>
                      <a:pt x="9162" y="34982"/>
                      <a:pt x="9192" y="34980"/>
                    </a:cubicBezTo>
                    <a:cubicBezTo>
                      <a:pt x="9986" y="35449"/>
                      <a:pt x="10872" y="35671"/>
                      <a:pt x="11762" y="35671"/>
                    </a:cubicBezTo>
                    <a:cubicBezTo>
                      <a:pt x="13061" y="35671"/>
                      <a:pt x="14368" y="35199"/>
                      <a:pt x="15407" y="34337"/>
                    </a:cubicBezTo>
                    <a:cubicBezTo>
                      <a:pt x="16134" y="34787"/>
                      <a:pt x="16958" y="34996"/>
                      <a:pt x="17788" y="34996"/>
                    </a:cubicBezTo>
                    <a:cubicBezTo>
                      <a:pt x="19349" y="34996"/>
                      <a:pt x="20928" y="34254"/>
                      <a:pt x="21908" y="32979"/>
                    </a:cubicBezTo>
                    <a:cubicBezTo>
                      <a:pt x="22496" y="33218"/>
                      <a:pt x="23131" y="33336"/>
                      <a:pt x="23766" y="33336"/>
                    </a:cubicBezTo>
                    <a:cubicBezTo>
                      <a:pt x="24559" y="33336"/>
                      <a:pt x="25351" y="33152"/>
                      <a:pt x="26051" y="32789"/>
                    </a:cubicBezTo>
                    <a:cubicBezTo>
                      <a:pt x="27325" y="32134"/>
                      <a:pt x="28373" y="30610"/>
                      <a:pt x="28718" y="29217"/>
                    </a:cubicBezTo>
                    <a:cubicBezTo>
                      <a:pt x="29897" y="28538"/>
                      <a:pt x="30706" y="27241"/>
                      <a:pt x="30778" y="25883"/>
                    </a:cubicBezTo>
                    <a:cubicBezTo>
                      <a:pt x="30861" y="24514"/>
                      <a:pt x="30040" y="23014"/>
                      <a:pt x="28944" y="22204"/>
                    </a:cubicBezTo>
                    <a:cubicBezTo>
                      <a:pt x="29813" y="20942"/>
                      <a:pt x="30087" y="19275"/>
                      <a:pt x="29659" y="17799"/>
                    </a:cubicBezTo>
                    <a:cubicBezTo>
                      <a:pt x="29218" y="16323"/>
                      <a:pt x="28218" y="15120"/>
                      <a:pt x="26801" y="14525"/>
                    </a:cubicBezTo>
                    <a:cubicBezTo>
                      <a:pt x="27623" y="11727"/>
                      <a:pt x="26372" y="8357"/>
                      <a:pt x="23658" y="7274"/>
                    </a:cubicBezTo>
                    <a:cubicBezTo>
                      <a:pt x="24170" y="6000"/>
                      <a:pt x="23836" y="4428"/>
                      <a:pt x="22836" y="3488"/>
                    </a:cubicBezTo>
                    <a:cubicBezTo>
                      <a:pt x="22042" y="2732"/>
                      <a:pt x="21023" y="1960"/>
                      <a:pt x="20012" y="1960"/>
                    </a:cubicBezTo>
                    <a:cubicBezTo>
                      <a:pt x="19749" y="1960"/>
                      <a:pt x="19486" y="2012"/>
                      <a:pt x="19229" y="2130"/>
                    </a:cubicBezTo>
                    <a:cubicBezTo>
                      <a:pt x="18693" y="1094"/>
                      <a:pt x="17669" y="321"/>
                      <a:pt x="16526" y="82"/>
                    </a:cubicBezTo>
                    <a:cubicBezTo>
                      <a:pt x="16262" y="27"/>
                      <a:pt x="15973" y="0"/>
                      <a:pt x="15673" y="0"/>
                    </a:cubicBezTo>
                    <a:close/>
                  </a:path>
                </a:pathLst>
              </a:custGeom>
              <a:solidFill>
                <a:srgbClr val="7DBD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51;p57">
                <a:extLst>
                  <a:ext uri="{FF2B5EF4-FFF2-40B4-BE49-F238E27FC236}">
                    <a16:creationId xmlns:a16="http://schemas.microsoft.com/office/drawing/2014/main" id="{7FE929C0-BFF6-4147-9219-AADED89CF3A5}"/>
                  </a:ext>
                </a:extLst>
              </p:cNvPr>
              <p:cNvSpPr/>
              <p:nvPr/>
            </p:nvSpPr>
            <p:spPr>
              <a:xfrm>
                <a:off x="413893" y="1370860"/>
                <a:ext cx="237397" cy="369826"/>
              </a:xfrm>
              <a:custGeom>
                <a:avLst/>
                <a:gdLst/>
                <a:ahLst/>
                <a:cxnLst/>
                <a:rect l="l" t="t" r="r" b="b"/>
                <a:pathLst>
                  <a:path w="22338" h="34799" extrusionOk="0">
                    <a:moveTo>
                      <a:pt x="7202" y="1"/>
                    </a:moveTo>
                    <a:cubicBezTo>
                      <a:pt x="7055" y="1"/>
                      <a:pt x="6904" y="8"/>
                      <a:pt x="6752" y="20"/>
                    </a:cubicBezTo>
                    <a:cubicBezTo>
                      <a:pt x="8002" y="984"/>
                      <a:pt x="8752" y="2627"/>
                      <a:pt x="8550" y="4211"/>
                    </a:cubicBezTo>
                    <a:cubicBezTo>
                      <a:pt x="8762" y="4109"/>
                      <a:pt x="8976" y="4063"/>
                      <a:pt x="9188" y="4063"/>
                    </a:cubicBezTo>
                    <a:cubicBezTo>
                      <a:pt x="9569" y="4063"/>
                      <a:pt x="9943" y="4212"/>
                      <a:pt x="10288" y="4449"/>
                    </a:cubicBezTo>
                    <a:cubicBezTo>
                      <a:pt x="10836" y="4818"/>
                      <a:pt x="11157" y="5485"/>
                      <a:pt x="11110" y="6152"/>
                    </a:cubicBezTo>
                    <a:cubicBezTo>
                      <a:pt x="9967" y="6187"/>
                      <a:pt x="8681" y="7152"/>
                      <a:pt x="8383" y="8259"/>
                    </a:cubicBezTo>
                    <a:cubicBezTo>
                      <a:pt x="8781" y="7871"/>
                      <a:pt x="9371" y="7691"/>
                      <a:pt x="9943" y="7691"/>
                    </a:cubicBezTo>
                    <a:cubicBezTo>
                      <a:pt x="10055" y="7691"/>
                      <a:pt x="10167" y="7698"/>
                      <a:pt x="10276" y="7711"/>
                    </a:cubicBezTo>
                    <a:cubicBezTo>
                      <a:pt x="10943" y="7795"/>
                      <a:pt x="11550" y="8200"/>
                      <a:pt x="11895" y="8771"/>
                    </a:cubicBezTo>
                    <a:cubicBezTo>
                      <a:pt x="10967" y="9092"/>
                      <a:pt x="10002" y="10200"/>
                      <a:pt x="9740" y="11152"/>
                    </a:cubicBezTo>
                    <a:cubicBezTo>
                      <a:pt x="10258" y="10826"/>
                      <a:pt x="10885" y="10669"/>
                      <a:pt x="11517" y="10669"/>
                    </a:cubicBezTo>
                    <a:cubicBezTo>
                      <a:pt x="12384" y="10669"/>
                      <a:pt x="13259" y="10964"/>
                      <a:pt x="13872" y="11521"/>
                    </a:cubicBezTo>
                    <a:cubicBezTo>
                      <a:pt x="12181" y="11736"/>
                      <a:pt x="10717" y="13664"/>
                      <a:pt x="10764" y="15367"/>
                    </a:cubicBezTo>
                    <a:cubicBezTo>
                      <a:pt x="10238" y="15040"/>
                      <a:pt x="9551" y="14912"/>
                      <a:pt x="8860" y="14912"/>
                    </a:cubicBezTo>
                    <a:cubicBezTo>
                      <a:pt x="8317" y="14912"/>
                      <a:pt x="7771" y="14991"/>
                      <a:pt x="7300" y="15117"/>
                    </a:cubicBezTo>
                    <a:cubicBezTo>
                      <a:pt x="6228" y="15403"/>
                      <a:pt x="5287" y="16153"/>
                      <a:pt x="4775" y="17141"/>
                    </a:cubicBezTo>
                    <a:cubicBezTo>
                      <a:pt x="5134" y="16800"/>
                      <a:pt x="5550" y="16684"/>
                      <a:pt x="6010" y="16684"/>
                    </a:cubicBezTo>
                    <a:cubicBezTo>
                      <a:pt x="6176" y="16684"/>
                      <a:pt x="6348" y="16699"/>
                      <a:pt x="6526" y="16724"/>
                    </a:cubicBezTo>
                    <a:cubicBezTo>
                      <a:pt x="7180" y="16820"/>
                      <a:pt x="7788" y="17236"/>
                      <a:pt x="8133" y="17820"/>
                    </a:cubicBezTo>
                    <a:cubicBezTo>
                      <a:pt x="8126" y="17820"/>
                      <a:pt x="8118" y="17820"/>
                      <a:pt x="8111" y="17820"/>
                    </a:cubicBezTo>
                    <a:cubicBezTo>
                      <a:pt x="6782" y="17820"/>
                      <a:pt x="5214" y="18875"/>
                      <a:pt x="4787" y="20130"/>
                    </a:cubicBezTo>
                    <a:cubicBezTo>
                      <a:pt x="5282" y="19865"/>
                      <a:pt x="5831" y="19739"/>
                      <a:pt x="6381" y="19739"/>
                    </a:cubicBezTo>
                    <a:cubicBezTo>
                      <a:pt x="7340" y="19739"/>
                      <a:pt x="8302" y="20120"/>
                      <a:pt x="8990" y="20808"/>
                    </a:cubicBezTo>
                    <a:cubicBezTo>
                      <a:pt x="9550" y="20106"/>
                      <a:pt x="10645" y="19927"/>
                      <a:pt x="11550" y="19880"/>
                    </a:cubicBezTo>
                    <a:cubicBezTo>
                      <a:pt x="11603" y="19877"/>
                      <a:pt x="11656" y="19875"/>
                      <a:pt x="11709" y="19875"/>
                    </a:cubicBezTo>
                    <a:cubicBezTo>
                      <a:pt x="12549" y="19875"/>
                      <a:pt x="13385" y="20227"/>
                      <a:pt x="13979" y="20832"/>
                    </a:cubicBezTo>
                    <a:cubicBezTo>
                      <a:pt x="12288" y="20963"/>
                      <a:pt x="10717" y="22308"/>
                      <a:pt x="9907" y="23785"/>
                    </a:cubicBezTo>
                    <a:cubicBezTo>
                      <a:pt x="10359" y="23574"/>
                      <a:pt x="10850" y="23477"/>
                      <a:pt x="11346" y="23477"/>
                    </a:cubicBezTo>
                    <a:cubicBezTo>
                      <a:pt x="12732" y="23477"/>
                      <a:pt x="14166" y="24232"/>
                      <a:pt x="14955" y="25380"/>
                    </a:cubicBezTo>
                    <a:cubicBezTo>
                      <a:pt x="14758" y="25330"/>
                      <a:pt x="14556" y="25307"/>
                      <a:pt x="14353" y="25307"/>
                    </a:cubicBezTo>
                    <a:cubicBezTo>
                      <a:pt x="13151" y="25307"/>
                      <a:pt x="11906" y="26127"/>
                      <a:pt x="11193" y="27095"/>
                    </a:cubicBezTo>
                    <a:cubicBezTo>
                      <a:pt x="10324" y="26178"/>
                      <a:pt x="8883" y="25571"/>
                      <a:pt x="7621" y="25523"/>
                    </a:cubicBezTo>
                    <a:cubicBezTo>
                      <a:pt x="7560" y="25521"/>
                      <a:pt x="7499" y="25520"/>
                      <a:pt x="7438" y="25520"/>
                    </a:cubicBezTo>
                    <a:cubicBezTo>
                      <a:pt x="6226" y="25520"/>
                      <a:pt x="5027" y="25968"/>
                      <a:pt x="4121" y="26773"/>
                    </a:cubicBezTo>
                    <a:cubicBezTo>
                      <a:pt x="3796" y="26272"/>
                      <a:pt x="3211" y="26089"/>
                      <a:pt x="2608" y="26089"/>
                    </a:cubicBezTo>
                    <a:cubicBezTo>
                      <a:pt x="2437" y="26089"/>
                      <a:pt x="2265" y="26104"/>
                      <a:pt x="2096" y="26130"/>
                    </a:cubicBezTo>
                    <a:cubicBezTo>
                      <a:pt x="1346" y="26249"/>
                      <a:pt x="668" y="26654"/>
                      <a:pt x="1" y="27059"/>
                    </a:cubicBezTo>
                    <a:cubicBezTo>
                      <a:pt x="172" y="27022"/>
                      <a:pt x="344" y="27004"/>
                      <a:pt x="517" y="27004"/>
                    </a:cubicBezTo>
                    <a:cubicBezTo>
                      <a:pt x="1779" y="27004"/>
                      <a:pt x="3038" y="27953"/>
                      <a:pt x="3394" y="29178"/>
                    </a:cubicBezTo>
                    <a:cubicBezTo>
                      <a:pt x="3837" y="28870"/>
                      <a:pt x="4564" y="28740"/>
                      <a:pt x="5236" y="28740"/>
                    </a:cubicBezTo>
                    <a:cubicBezTo>
                      <a:pt x="5575" y="28740"/>
                      <a:pt x="5901" y="28773"/>
                      <a:pt x="6168" y="28833"/>
                    </a:cubicBezTo>
                    <a:cubicBezTo>
                      <a:pt x="6954" y="29012"/>
                      <a:pt x="7657" y="29535"/>
                      <a:pt x="8062" y="30238"/>
                    </a:cubicBezTo>
                    <a:cubicBezTo>
                      <a:pt x="8000" y="30235"/>
                      <a:pt x="7938" y="30233"/>
                      <a:pt x="7876" y="30233"/>
                    </a:cubicBezTo>
                    <a:cubicBezTo>
                      <a:pt x="6215" y="30233"/>
                      <a:pt x="4315" y="31291"/>
                      <a:pt x="3466" y="32691"/>
                    </a:cubicBezTo>
                    <a:cubicBezTo>
                      <a:pt x="4133" y="32111"/>
                      <a:pt x="5414" y="31973"/>
                      <a:pt x="6365" y="31973"/>
                    </a:cubicBezTo>
                    <a:cubicBezTo>
                      <a:pt x="6449" y="31973"/>
                      <a:pt x="6531" y="31974"/>
                      <a:pt x="6609" y="31976"/>
                    </a:cubicBezTo>
                    <a:cubicBezTo>
                      <a:pt x="7573" y="32000"/>
                      <a:pt x="8526" y="32381"/>
                      <a:pt x="9228" y="33036"/>
                    </a:cubicBezTo>
                    <a:cubicBezTo>
                      <a:pt x="10212" y="31476"/>
                      <a:pt x="11861" y="30528"/>
                      <a:pt x="13697" y="30528"/>
                    </a:cubicBezTo>
                    <a:cubicBezTo>
                      <a:pt x="13794" y="30528"/>
                      <a:pt x="13892" y="30530"/>
                      <a:pt x="13991" y="30536"/>
                    </a:cubicBezTo>
                    <a:cubicBezTo>
                      <a:pt x="12312" y="31250"/>
                      <a:pt x="11086" y="33000"/>
                      <a:pt x="10633" y="34798"/>
                    </a:cubicBezTo>
                    <a:cubicBezTo>
                      <a:pt x="11705" y="34500"/>
                      <a:pt x="12693" y="33869"/>
                      <a:pt x="13384" y="32976"/>
                    </a:cubicBezTo>
                    <a:cubicBezTo>
                      <a:pt x="13972" y="33215"/>
                      <a:pt x="14607" y="33333"/>
                      <a:pt x="15242" y="33333"/>
                    </a:cubicBezTo>
                    <a:cubicBezTo>
                      <a:pt x="16035" y="33333"/>
                      <a:pt x="16827" y="33149"/>
                      <a:pt x="17527" y="32786"/>
                    </a:cubicBezTo>
                    <a:cubicBezTo>
                      <a:pt x="18801" y="32131"/>
                      <a:pt x="19849" y="30607"/>
                      <a:pt x="20194" y="29214"/>
                    </a:cubicBezTo>
                    <a:cubicBezTo>
                      <a:pt x="21373" y="28535"/>
                      <a:pt x="22182" y="27238"/>
                      <a:pt x="22254" y="25880"/>
                    </a:cubicBezTo>
                    <a:cubicBezTo>
                      <a:pt x="22337" y="24511"/>
                      <a:pt x="21516" y="23011"/>
                      <a:pt x="20420" y="22201"/>
                    </a:cubicBezTo>
                    <a:cubicBezTo>
                      <a:pt x="21289" y="20939"/>
                      <a:pt x="21563" y="19272"/>
                      <a:pt x="21135" y="17796"/>
                    </a:cubicBezTo>
                    <a:cubicBezTo>
                      <a:pt x="20694" y="16320"/>
                      <a:pt x="19694" y="15117"/>
                      <a:pt x="18277" y="14522"/>
                    </a:cubicBezTo>
                    <a:cubicBezTo>
                      <a:pt x="19099" y="11712"/>
                      <a:pt x="17848" y="8354"/>
                      <a:pt x="15134" y="7271"/>
                    </a:cubicBezTo>
                    <a:cubicBezTo>
                      <a:pt x="15646" y="5997"/>
                      <a:pt x="15312" y="4425"/>
                      <a:pt x="14312" y="3485"/>
                    </a:cubicBezTo>
                    <a:cubicBezTo>
                      <a:pt x="13518" y="2729"/>
                      <a:pt x="12499" y="1957"/>
                      <a:pt x="11488" y="1957"/>
                    </a:cubicBezTo>
                    <a:cubicBezTo>
                      <a:pt x="11225" y="1957"/>
                      <a:pt x="10962" y="2009"/>
                      <a:pt x="10705" y="2127"/>
                    </a:cubicBezTo>
                    <a:cubicBezTo>
                      <a:pt x="10169" y="1091"/>
                      <a:pt x="9145" y="318"/>
                      <a:pt x="8002" y="79"/>
                    </a:cubicBezTo>
                    <a:cubicBezTo>
                      <a:pt x="7752" y="25"/>
                      <a:pt x="7483" y="1"/>
                      <a:pt x="7202" y="1"/>
                    </a:cubicBezTo>
                    <a:close/>
                  </a:path>
                </a:pathLst>
              </a:custGeom>
              <a:solidFill>
                <a:srgbClr val="538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69CADC-9309-4549-908D-8A6E63B14295}"/>
                </a:ext>
              </a:extLst>
            </p:cNvPr>
            <p:cNvSpPr txBox="1"/>
            <p:nvPr/>
          </p:nvSpPr>
          <p:spPr>
            <a:xfrm>
              <a:off x="66675" y="4670471"/>
              <a:ext cx="1441935" cy="31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+mn-ea"/>
                  <a:ea typeface="+mn-ea"/>
                </a:rPr>
                <a:t>눈 떠보니 산 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82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산림치유란</a:t>
            </a:r>
            <a:r>
              <a:rPr lang="en-US" altLang="ko-KR" b="1" dirty="0">
                <a:latin typeface="+mn-ea"/>
                <a:ea typeface="+mn-ea"/>
              </a:rPr>
              <a:t>?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65" name="Google Shape;653;p39">
            <a:extLst>
              <a:ext uri="{FF2B5EF4-FFF2-40B4-BE49-F238E27FC236}">
                <a16:creationId xmlns:a16="http://schemas.microsoft.com/office/drawing/2014/main" id="{50A4749E-9000-40DF-A6DD-32DDDBB457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5467" y="1670734"/>
            <a:ext cx="4660443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ko-KR" altLang="en-US" sz="1400" dirty="0">
                <a:latin typeface="+mn-ea"/>
                <a:ea typeface="+mn-ea"/>
              </a:rPr>
              <a:t>숲에 존재하는 다양한 환경요소를 활용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139700" indent="0" algn="l"/>
            <a:r>
              <a:rPr lang="ko-KR" altLang="en-US" sz="1400" dirty="0">
                <a:latin typeface="+mn-ea"/>
                <a:ea typeface="+mn-ea"/>
              </a:rPr>
              <a:t>면역력 증진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신체와 정신 건강을 회복시키는 활동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139700" indent="0" algn="l"/>
            <a:r>
              <a:rPr lang="ko-KR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건강의 유지를 돕고</a:t>
            </a:r>
            <a:r>
              <a:rPr lang="en-US" altLang="ko-KR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면역력을 높이는 치유활동</a:t>
            </a:r>
            <a:endParaRPr lang="ko-KR" altLang="en-US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70" name="Google Shape;658;p39">
            <a:extLst>
              <a:ext uri="{FF2B5EF4-FFF2-40B4-BE49-F238E27FC236}">
                <a16:creationId xmlns:a16="http://schemas.microsoft.com/office/drawing/2014/main" id="{2410EE70-149C-4F65-BFFE-4A5F44E6D796}"/>
              </a:ext>
            </a:extLst>
          </p:cNvPr>
          <p:cNvGrpSpPr/>
          <p:nvPr/>
        </p:nvGrpSpPr>
        <p:grpSpPr>
          <a:xfrm rot="5400000" flipH="1">
            <a:off x="2311095" y="2014820"/>
            <a:ext cx="538830" cy="90086"/>
            <a:chOff x="6146875" y="1767300"/>
            <a:chExt cx="331025" cy="57475"/>
          </a:xfrm>
        </p:grpSpPr>
        <p:sp>
          <p:nvSpPr>
            <p:cNvPr id="71" name="Google Shape;659;p39">
              <a:extLst>
                <a:ext uri="{FF2B5EF4-FFF2-40B4-BE49-F238E27FC236}">
                  <a16:creationId xmlns:a16="http://schemas.microsoft.com/office/drawing/2014/main" id="{9B0BE408-1CF5-4C39-BAE0-A610BD517F9D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0;p39">
              <a:extLst>
                <a:ext uri="{FF2B5EF4-FFF2-40B4-BE49-F238E27FC236}">
                  <a16:creationId xmlns:a16="http://schemas.microsoft.com/office/drawing/2014/main" id="{F163A11F-ABDF-4CCB-B17D-7EAA947BDFCA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1;p39">
              <a:extLst>
                <a:ext uri="{FF2B5EF4-FFF2-40B4-BE49-F238E27FC236}">
                  <a16:creationId xmlns:a16="http://schemas.microsoft.com/office/drawing/2014/main" id="{1EAA0E29-CA10-447E-8462-BF88F5EE7CB7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704EAC47-C5B2-4759-8123-1062D4730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" r="14061" b="6051"/>
          <a:stretch/>
        </p:blipFill>
        <p:spPr>
          <a:xfrm rot="10800000">
            <a:off x="920" y="4019549"/>
            <a:ext cx="2263078" cy="1123949"/>
          </a:xfrm>
          <a:prstGeom prst="rect">
            <a:avLst/>
          </a:prstGeom>
        </p:spPr>
      </p:pic>
      <p:pic>
        <p:nvPicPr>
          <p:cNvPr id="63" name="Picture 2" descr="산림치유 | 산림복지센터 (산림치유) | 체험/견학 | 홈페이지">
            <a:extLst>
              <a:ext uri="{FF2B5EF4-FFF2-40B4-BE49-F238E27FC236}">
                <a16:creationId xmlns:a16="http://schemas.microsoft.com/office/drawing/2014/main" id="{4D7D88E1-77AC-4D38-B616-4052DDC3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65" y="2860353"/>
            <a:ext cx="4829819" cy="208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BB4A7194-6D08-4C64-96A0-502B117C9027}"/>
              </a:ext>
            </a:extLst>
          </p:cNvPr>
          <p:cNvGrpSpPr/>
          <p:nvPr/>
        </p:nvGrpSpPr>
        <p:grpSpPr>
          <a:xfrm>
            <a:off x="7676041" y="4581523"/>
            <a:ext cx="1467039" cy="629728"/>
            <a:chOff x="23531" y="4571306"/>
            <a:chExt cx="1467039" cy="62972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EB5D455-CBD3-4EAF-B20E-C9B299D94BAB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F857F-0DD6-416F-86BB-0C39C95096DA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91" name="Google Shape;2149;p57">
                  <a:extLst>
                    <a:ext uri="{FF2B5EF4-FFF2-40B4-BE49-F238E27FC236}">
                      <a16:creationId xmlns:a16="http://schemas.microsoft.com/office/drawing/2014/main" id="{4DB3CA8A-8C02-4C05-8EA4-39B1EF99D2EA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150;p57">
                  <a:extLst>
                    <a:ext uri="{FF2B5EF4-FFF2-40B4-BE49-F238E27FC236}">
                      <a16:creationId xmlns:a16="http://schemas.microsoft.com/office/drawing/2014/main" id="{DFDE6E86-D492-4BE0-A56C-E2AC344B3D8D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151;p57">
                  <a:extLst>
                    <a:ext uri="{FF2B5EF4-FFF2-40B4-BE49-F238E27FC236}">
                      <a16:creationId xmlns:a16="http://schemas.microsoft.com/office/drawing/2014/main" id="{5E2FB1C8-D69C-48E4-8C27-1ABBB79B7E38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D8EB291-1B3C-40FB-95AF-1C232C91FBCF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3278A17-EE56-4213-9CB0-DB36B0543BDB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B19496-114F-4367-987F-FE7B1BF05DA0}"/>
              </a:ext>
            </a:extLst>
          </p:cNvPr>
          <p:cNvSpPr txBox="1"/>
          <p:nvPr/>
        </p:nvSpPr>
        <p:spPr>
          <a:xfrm>
            <a:off x="4221637" y="4941847"/>
            <a:ext cx="336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산림복지센터</a:t>
            </a:r>
          </a:p>
        </p:txBody>
      </p:sp>
    </p:spTree>
    <p:extLst>
      <p:ext uri="{BB962C8B-B14F-4D97-AF65-F5344CB8AC3E}">
        <p14:creationId xmlns:p14="http://schemas.microsoft.com/office/powerpoint/2010/main" val="383995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산림치유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대상자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65" name="Google Shape;653;p39">
            <a:extLst>
              <a:ext uri="{FF2B5EF4-FFF2-40B4-BE49-F238E27FC236}">
                <a16:creationId xmlns:a16="http://schemas.microsoft.com/office/drawing/2014/main" id="{50A4749E-9000-40DF-A6DD-32DDDBB457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25553" y="1462480"/>
            <a:ext cx="5123987" cy="1373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/>
              <a:t>환자 이외에 신체와 정신건강을 원하는 남녀노소 모두가 대상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3" name="Google Shape;661;p39">
            <a:extLst>
              <a:ext uri="{FF2B5EF4-FFF2-40B4-BE49-F238E27FC236}">
                <a16:creationId xmlns:a16="http://schemas.microsoft.com/office/drawing/2014/main" id="{1EAA0E29-CA10-447E-8462-BF88F5EE7CB7}"/>
              </a:ext>
            </a:extLst>
          </p:cNvPr>
          <p:cNvSpPr/>
          <p:nvPr/>
        </p:nvSpPr>
        <p:spPr>
          <a:xfrm rot="5400000" flipH="1">
            <a:off x="2520181" y="1805734"/>
            <a:ext cx="120658" cy="90086"/>
          </a:xfrm>
          <a:custGeom>
            <a:avLst/>
            <a:gdLst/>
            <a:ahLst/>
            <a:cxnLst/>
            <a:rect l="l" t="t" r="r" b="b"/>
            <a:pathLst>
              <a:path w="2965" h="2299" extrusionOk="0">
                <a:moveTo>
                  <a:pt x="1488" y="1"/>
                </a:moveTo>
                <a:cubicBezTo>
                  <a:pt x="0" y="1"/>
                  <a:pt x="0" y="2299"/>
                  <a:pt x="1488" y="2299"/>
                </a:cubicBezTo>
                <a:cubicBezTo>
                  <a:pt x="2965" y="2299"/>
                  <a:pt x="2965" y="1"/>
                  <a:pt x="1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4EAC47-C5B2-4759-8123-1062D4730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" r="14061" b="6051"/>
          <a:stretch/>
        </p:blipFill>
        <p:spPr>
          <a:xfrm rot="10800000">
            <a:off x="920" y="4019549"/>
            <a:ext cx="2263078" cy="1123949"/>
          </a:xfrm>
          <a:prstGeom prst="rect">
            <a:avLst/>
          </a:prstGeom>
        </p:spPr>
      </p:pic>
      <p:grpSp>
        <p:nvGrpSpPr>
          <p:cNvPr id="16" name="Google Shape;12496;p73">
            <a:extLst>
              <a:ext uri="{FF2B5EF4-FFF2-40B4-BE49-F238E27FC236}">
                <a16:creationId xmlns:a16="http://schemas.microsoft.com/office/drawing/2014/main" id="{A14C34BD-3FB8-4364-95FC-6B89A5F6EC34}"/>
              </a:ext>
            </a:extLst>
          </p:cNvPr>
          <p:cNvGrpSpPr/>
          <p:nvPr/>
        </p:nvGrpSpPr>
        <p:grpSpPr>
          <a:xfrm flipH="1">
            <a:off x="6910047" y="2533533"/>
            <a:ext cx="411494" cy="525541"/>
            <a:chOff x="5800725" y="3785989"/>
            <a:chExt cx="277644" cy="354594"/>
          </a:xfrm>
          <a:solidFill>
            <a:schemeClr val="tx2">
              <a:lumMod val="50000"/>
            </a:schemeClr>
          </a:solidFill>
        </p:grpSpPr>
        <p:sp>
          <p:nvSpPr>
            <p:cNvPr id="17" name="Google Shape;12497;p73">
              <a:extLst>
                <a:ext uri="{FF2B5EF4-FFF2-40B4-BE49-F238E27FC236}">
                  <a16:creationId xmlns:a16="http://schemas.microsoft.com/office/drawing/2014/main" id="{DB00A128-4BE9-4258-AF30-924CF430C2BA}"/>
                </a:ext>
              </a:extLst>
            </p:cNvPr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98;p73">
              <a:extLst>
                <a:ext uri="{FF2B5EF4-FFF2-40B4-BE49-F238E27FC236}">
                  <a16:creationId xmlns:a16="http://schemas.microsoft.com/office/drawing/2014/main" id="{573B0CCB-D377-42DF-A819-E6BCDBC4A8EC}"/>
                </a:ext>
              </a:extLst>
            </p:cNvPr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99;p73">
              <a:extLst>
                <a:ext uri="{FF2B5EF4-FFF2-40B4-BE49-F238E27FC236}">
                  <a16:creationId xmlns:a16="http://schemas.microsoft.com/office/drawing/2014/main" id="{14713E71-343B-4147-852F-F6AEE3CD45FE}"/>
                </a:ext>
              </a:extLst>
            </p:cNvPr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00;p73">
              <a:extLst>
                <a:ext uri="{FF2B5EF4-FFF2-40B4-BE49-F238E27FC236}">
                  <a16:creationId xmlns:a16="http://schemas.microsoft.com/office/drawing/2014/main" id="{0748054C-2353-4D5A-9AFC-F6232F3D62BE}"/>
                </a:ext>
              </a:extLst>
            </p:cNvPr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ahLst/>
              <a:cxn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01;p73">
              <a:extLst>
                <a:ext uri="{FF2B5EF4-FFF2-40B4-BE49-F238E27FC236}">
                  <a16:creationId xmlns:a16="http://schemas.microsoft.com/office/drawing/2014/main" id="{C9469C05-1C89-4F86-A18D-B7EBA8FA1B3C}"/>
                </a:ext>
              </a:extLst>
            </p:cNvPr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02;p73">
              <a:extLst>
                <a:ext uri="{FF2B5EF4-FFF2-40B4-BE49-F238E27FC236}">
                  <a16:creationId xmlns:a16="http://schemas.microsoft.com/office/drawing/2014/main" id="{E95C8F65-0561-4534-B7E8-1F4EA0833657}"/>
                </a:ext>
              </a:extLst>
            </p:cNvPr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ahLst/>
              <a:cxn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03;p73">
              <a:extLst>
                <a:ext uri="{FF2B5EF4-FFF2-40B4-BE49-F238E27FC236}">
                  <a16:creationId xmlns:a16="http://schemas.microsoft.com/office/drawing/2014/main" id="{1C54803F-0814-4D43-AEA8-6BA3CEA0834D}"/>
                </a:ext>
              </a:extLst>
            </p:cNvPr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740;p73">
            <a:extLst>
              <a:ext uri="{FF2B5EF4-FFF2-40B4-BE49-F238E27FC236}">
                <a16:creationId xmlns:a16="http://schemas.microsoft.com/office/drawing/2014/main" id="{BA45D1DD-D07D-4D43-9CCC-C2622BCC6B3D}"/>
              </a:ext>
            </a:extLst>
          </p:cNvPr>
          <p:cNvGrpSpPr/>
          <p:nvPr/>
        </p:nvGrpSpPr>
        <p:grpSpPr>
          <a:xfrm flipH="1">
            <a:off x="6969521" y="4337172"/>
            <a:ext cx="369631" cy="488702"/>
            <a:chOff x="5355653" y="2881493"/>
            <a:chExt cx="262184" cy="346643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28" name="Google Shape;12741;p73">
              <a:extLst>
                <a:ext uri="{FF2B5EF4-FFF2-40B4-BE49-F238E27FC236}">
                  <a16:creationId xmlns:a16="http://schemas.microsoft.com/office/drawing/2014/main" id="{0D0E9535-0547-4D0E-A617-1CBDA3229B6E}"/>
                </a:ext>
              </a:extLst>
            </p:cNvPr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42;p73">
              <a:extLst>
                <a:ext uri="{FF2B5EF4-FFF2-40B4-BE49-F238E27FC236}">
                  <a16:creationId xmlns:a16="http://schemas.microsoft.com/office/drawing/2014/main" id="{D63D42F3-43BC-4CBD-886C-13E2961BD7F5}"/>
                </a:ext>
              </a:extLst>
            </p:cNvPr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43;p73">
              <a:extLst>
                <a:ext uri="{FF2B5EF4-FFF2-40B4-BE49-F238E27FC236}">
                  <a16:creationId xmlns:a16="http://schemas.microsoft.com/office/drawing/2014/main" id="{05916791-27F4-425B-BA0F-60544042D5EA}"/>
                </a:ext>
              </a:extLst>
            </p:cNvPr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44;p73">
              <a:extLst>
                <a:ext uri="{FF2B5EF4-FFF2-40B4-BE49-F238E27FC236}">
                  <a16:creationId xmlns:a16="http://schemas.microsoft.com/office/drawing/2014/main" id="{DD36F1A9-25A6-4FF3-98B5-CA1051D3FD88}"/>
                </a:ext>
              </a:extLst>
            </p:cNvPr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45;p73">
              <a:extLst>
                <a:ext uri="{FF2B5EF4-FFF2-40B4-BE49-F238E27FC236}">
                  <a16:creationId xmlns:a16="http://schemas.microsoft.com/office/drawing/2014/main" id="{4D9EBAE0-B484-4051-87AD-D2C448765481}"/>
                </a:ext>
              </a:extLst>
            </p:cNvPr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859;p73">
            <a:extLst>
              <a:ext uri="{FF2B5EF4-FFF2-40B4-BE49-F238E27FC236}">
                <a16:creationId xmlns:a16="http://schemas.microsoft.com/office/drawing/2014/main" id="{53744911-3055-4D0D-9E8C-032CDCA33DD2}"/>
              </a:ext>
            </a:extLst>
          </p:cNvPr>
          <p:cNvGrpSpPr/>
          <p:nvPr/>
        </p:nvGrpSpPr>
        <p:grpSpPr>
          <a:xfrm flipH="1">
            <a:off x="6936201" y="3720250"/>
            <a:ext cx="392991" cy="525292"/>
            <a:chOff x="8054820" y="2416399"/>
            <a:chExt cx="264433" cy="353454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" name="Google Shape;12860;p73">
              <a:extLst>
                <a:ext uri="{FF2B5EF4-FFF2-40B4-BE49-F238E27FC236}">
                  <a16:creationId xmlns:a16="http://schemas.microsoft.com/office/drawing/2014/main" id="{47F8ECDD-82AA-4CFB-9592-0FB0CC2BAA1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61;p73">
              <a:extLst>
                <a:ext uri="{FF2B5EF4-FFF2-40B4-BE49-F238E27FC236}">
                  <a16:creationId xmlns:a16="http://schemas.microsoft.com/office/drawing/2014/main" id="{60F73B3C-8A80-4B2E-A275-E64358928B4C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62;p73">
              <a:extLst>
                <a:ext uri="{FF2B5EF4-FFF2-40B4-BE49-F238E27FC236}">
                  <a16:creationId xmlns:a16="http://schemas.microsoft.com/office/drawing/2014/main" id="{120CDE95-D76B-4598-95CD-E636615D6594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63;p73">
              <a:extLst>
                <a:ext uri="{FF2B5EF4-FFF2-40B4-BE49-F238E27FC236}">
                  <a16:creationId xmlns:a16="http://schemas.microsoft.com/office/drawing/2014/main" id="{EC1D33A3-38AF-4C5B-9C2A-29A2D5952FCB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64;p73">
              <a:extLst>
                <a:ext uri="{FF2B5EF4-FFF2-40B4-BE49-F238E27FC236}">
                  <a16:creationId xmlns:a16="http://schemas.microsoft.com/office/drawing/2014/main" id="{05E2AF94-F6E5-4864-8D45-F70546C835AE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65;p73">
              <a:extLst>
                <a:ext uri="{FF2B5EF4-FFF2-40B4-BE49-F238E27FC236}">
                  <a16:creationId xmlns:a16="http://schemas.microsoft.com/office/drawing/2014/main" id="{023B9F03-AD1D-41AA-A2C1-ACC503CA4A92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410;p73">
            <a:extLst>
              <a:ext uri="{FF2B5EF4-FFF2-40B4-BE49-F238E27FC236}">
                <a16:creationId xmlns:a16="http://schemas.microsoft.com/office/drawing/2014/main" id="{2B74DD31-E3DD-4F8A-87AC-202EE4F07719}"/>
              </a:ext>
            </a:extLst>
          </p:cNvPr>
          <p:cNvGrpSpPr/>
          <p:nvPr/>
        </p:nvGrpSpPr>
        <p:grpSpPr>
          <a:xfrm flipH="1">
            <a:off x="6919102" y="3123668"/>
            <a:ext cx="427188" cy="546457"/>
            <a:chOff x="6243928" y="4263502"/>
            <a:chExt cx="274254" cy="350824"/>
          </a:xfrm>
          <a:solidFill>
            <a:schemeClr val="bg2">
              <a:lumMod val="50000"/>
            </a:schemeClr>
          </a:solidFill>
        </p:grpSpPr>
        <p:sp>
          <p:nvSpPr>
            <p:cNvPr id="41" name="Google Shape;12411;p73">
              <a:extLst>
                <a:ext uri="{FF2B5EF4-FFF2-40B4-BE49-F238E27FC236}">
                  <a16:creationId xmlns:a16="http://schemas.microsoft.com/office/drawing/2014/main" id="{356A032C-5C67-42AD-A688-5F274CCF7C20}"/>
                </a:ext>
              </a:extLst>
            </p:cNvPr>
            <p:cNvSpPr/>
            <p:nvPr/>
          </p:nvSpPr>
          <p:spPr>
            <a:xfrm>
              <a:off x="6342390" y="4373653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12;p73">
              <a:extLst>
                <a:ext uri="{FF2B5EF4-FFF2-40B4-BE49-F238E27FC236}">
                  <a16:creationId xmlns:a16="http://schemas.microsoft.com/office/drawing/2014/main" id="{304F4060-916D-46AE-AA06-6885383BF61D}"/>
                </a:ext>
              </a:extLst>
            </p:cNvPr>
            <p:cNvSpPr/>
            <p:nvPr/>
          </p:nvSpPr>
          <p:spPr>
            <a:xfrm>
              <a:off x="6407999" y="4373653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13;p73">
              <a:extLst>
                <a:ext uri="{FF2B5EF4-FFF2-40B4-BE49-F238E27FC236}">
                  <a16:creationId xmlns:a16="http://schemas.microsoft.com/office/drawing/2014/main" id="{1C206024-C1C3-4A9C-B6F3-485C41049F37}"/>
                </a:ext>
              </a:extLst>
            </p:cNvPr>
            <p:cNvSpPr/>
            <p:nvPr/>
          </p:nvSpPr>
          <p:spPr>
            <a:xfrm>
              <a:off x="6336719" y="4357053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14;p73">
              <a:extLst>
                <a:ext uri="{FF2B5EF4-FFF2-40B4-BE49-F238E27FC236}">
                  <a16:creationId xmlns:a16="http://schemas.microsoft.com/office/drawing/2014/main" id="{8FA6DEF7-54E2-4128-AAC3-0A9346D3B8D2}"/>
                </a:ext>
              </a:extLst>
            </p:cNvPr>
            <p:cNvSpPr/>
            <p:nvPr/>
          </p:nvSpPr>
          <p:spPr>
            <a:xfrm>
              <a:off x="6402740" y="4357053"/>
              <a:ext cx="21131" cy="10201"/>
            </a:xfrm>
            <a:custGeom>
              <a:avLst/>
              <a:gdLst/>
              <a:ahLst/>
              <a:cxnLst/>
              <a:rect l="l" t="t" r="r" b="b"/>
              <a:pathLst>
                <a:path w="667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15;p73">
              <a:extLst>
                <a:ext uri="{FF2B5EF4-FFF2-40B4-BE49-F238E27FC236}">
                  <a16:creationId xmlns:a16="http://schemas.microsoft.com/office/drawing/2014/main" id="{301529FC-EA4D-4C0E-8E75-26EF949E4329}"/>
                </a:ext>
              </a:extLst>
            </p:cNvPr>
            <p:cNvSpPr/>
            <p:nvPr/>
          </p:nvSpPr>
          <p:spPr>
            <a:xfrm>
              <a:off x="6243928" y="4263502"/>
              <a:ext cx="274254" cy="350824"/>
            </a:xfrm>
            <a:custGeom>
              <a:avLst/>
              <a:gdLst/>
              <a:ahLst/>
              <a:cxnLst/>
              <a:rect l="l" t="t" r="r" b="b"/>
              <a:pathLst>
                <a:path w="8657" h="11074" extrusionOk="0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16;p73">
              <a:extLst>
                <a:ext uri="{FF2B5EF4-FFF2-40B4-BE49-F238E27FC236}">
                  <a16:creationId xmlns:a16="http://schemas.microsoft.com/office/drawing/2014/main" id="{497470E3-22A3-4D69-B7FB-8FE1EC4B5549}"/>
                </a:ext>
              </a:extLst>
            </p:cNvPr>
            <p:cNvSpPr/>
            <p:nvPr/>
          </p:nvSpPr>
          <p:spPr>
            <a:xfrm>
              <a:off x="6375559" y="4549033"/>
              <a:ext cx="10233" cy="10201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17;p73">
              <a:extLst>
                <a:ext uri="{FF2B5EF4-FFF2-40B4-BE49-F238E27FC236}">
                  <a16:creationId xmlns:a16="http://schemas.microsoft.com/office/drawing/2014/main" id="{965B62DB-CA06-4B09-BAA4-6D6C6833792C}"/>
                </a:ext>
              </a:extLst>
            </p:cNvPr>
            <p:cNvSpPr/>
            <p:nvPr/>
          </p:nvSpPr>
          <p:spPr>
            <a:xfrm>
              <a:off x="6375559" y="4587493"/>
              <a:ext cx="10233" cy="10613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18;p73">
              <a:extLst>
                <a:ext uri="{FF2B5EF4-FFF2-40B4-BE49-F238E27FC236}">
                  <a16:creationId xmlns:a16="http://schemas.microsoft.com/office/drawing/2014/main" id="{062F945A-A472-422C-8422-06D8C2AED6E9}"/>
                </a:ext>
              </a:extLst>
            </p:cNvPr>
            <p:cNvSpPr/>
            <p:nvPr/>
          </p:nvSpPr>
          <p:spPr>
            <a:xfrm>
              <a:off x="6342009" y="4406442"/>
              <a:ext cx="76222" cy="32472"/>
            </a:xfrm>
            <a:custGeom>
              <a:avLst/>
              <a:gdLst/>
              <a:ahLst/>
              <a:cxnLst/>
              <a:rect l="l" t="t" r="r" b="b"/>
              <a:pathLst>
                <a:path w="2406" h="1025" extrusionOk="0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Picture 2" descr="산림치유대상-한국산림복지진흥원">
            <a:extLst>
              <a:ext uri="{FF2B5EF4-FFF2-40B4-BE49-F238E27FC236}">
                <a16:creationId xmlns:a16="http://schemas.microsoft.com/office/drawing/2014/main" id="{42A0C415-C705-42D8-8EF0-0258BDBA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63" y="2350821"/>
            <a:ext cx="4231406" cy="255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FA3678-D61E-45F4-828A-C59209D9C48D}"/>
              </a:ext>
            </a:extLst>
          </p:cNvPr>
          <p:cNvGrpSpPr/>
          <p:nvPr/>
        </p:nvGrpSpPr>
        <p:grpSpPr>
          <a:xfrm>
            <a:off x="7782276" y="4558433"/>
            <a:ext cx="1441935" cy="629728"/>
            <a:chOff x="23531" y="4571306"/>
            <a:chExt cx="1441935" cy="62972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9E6CED9-1A5D-423C-BDCD-F2FD2D416899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C38CE0F-A0B2-4FBB-AFB4-2478DE4EABED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55" name="Google Shape;2149;p57">
                  <a:extLst>
                    <a:ext uri="{FF2B5EF4-FFF2-40B4-BE49-F238E27FC236}">
                      <a16:creationId xmlns:a16="http://schemas.microsoft.com/office/drawing/2014/main" id="{ACEDC7A5-F709-4386-B001-38308CE1AB72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150;p57">
                  <a:extLst>
                    <a:ext uri="{FF2B5EF4-FFF2-40B4-BE49-F238E27FC236}">
                      <a16:creationId xmlns:a16="http://schemas.microsoft.com/office/drawing/2014/main" id="{C30879F1-F6EE-4A1E-BB92-8FA005E865B7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151;p57">
                  <a:extLst>
                    <a:ext uri="{FF2B5EF4-FFF2-40B4-BE49-F238E27FC236}">
                      <a16:creationId xmlns:a16="http://schemas.microsoft.com/office/drawing/2014/main" id="{EDD10E61-619D-4D44-948F-62140725CD42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0B1688-C436-45C2-9888-EDCCCBF8EF7B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40953CA-5939-42CF-8CAA-97A203043D9C}"/>
                </a:ext>
              </a:extLst>
            </p:cNvPr>
            <p:cNvSpPr/>
            <p:nvPr/>
          </p:nvSpPr>
          <p:spPr>
            <a:xfrm>
              <a:off x="25104" y="4571306"/>
              <a:ext cx="1263692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2D7E624-D1CA-477A-AE87-E24818A5400C}"/>
              </a:ext>
            </a:extLst>
          </p:cNvPr>
          <p:cNvSpPr txBox="1"/>
          <p:nvPr/>
        </p:nvSpPr>
        <p:spPr>
          <a:xfrm>
            <a:off x="2889250" y="4899621"/>
            <a:ext cx="336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 err="1">
                <a:latin typeface="+mn-ea"/>
                <a:ea typeface="+mn-ea"/>
              </a:rPr>
              <a:t>한국산림복지진흥원</a:t>
            </a:r>
            <a:endParaRPr lang="ko-KR" altLang="en-US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52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산림치유의 효과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737" name="Google Shape;737;p42"/>
          <p:cNvSpPr txBox="1"/>
          <p:nvPr/>
        </p:nvSpPr>
        <p:spPr>
          <a:xfrm>
            <a:off x="6143925" y="2139113"/>
            <a:ext cx="22827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코티솔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 감소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알파파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 증가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NK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세포 증가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항산화효소 증가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738" name="Google Shape;738;p42"/>
          <p:cNvSpPr txBox="1"/>
          <p:nvPr/>
        </p:nvSpPr>
        <p:spPr>
          <a:xfrm>
            <a:off x="6144049" y="1484752"/>
            <a:ext cx="273728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다양한 </a:t>
            </a:r>
            <a:r>
              <a:rPr lang="ko-KR" altLang="en-US" sz="1800" b="1" dirty="0">
                <a:solidFill>
                  <a:srgbClr val="1C953F"/>
                </a:solidFill>
                <a:latin typeface="+mn-ea"/>
                <a:ea typeface="+mn-ea"/>
                <a:cs typeface="Oswald"/>
                <a:sym typeface="Oswald"/>
              </a:rPr>
              <a:t>이로운 효과 </a:t>
            </a: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제공</a:t>
            </a:r>
            <a:endParaRPr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1604325" y="1867696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VENUS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1604325" y="2548321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1604325" y="3228946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" name="Picture 2" descr="산림치유소개">
            <a:extLst>
              <a:ext uri="{FF2B5EF4-FFF2-40B4-BE49-F238E27FC236}">
                <a16:creationId xmlns:a16="http://schemas.microsoft.com/office/drawing/2014/main" id="{2FED3A80-9579-46AF-88B6-B5A8251B4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9" y="1484752"/>
            <a:ext cx="5372100" cy="2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659;p39">
            <a:extLst>
              <a:ext uri="{FF2B5EF4-FFF2-40B4-BE49-F238E27FC236}">
                <a16:creationId xmlns:a16="http://schemas.microsoft.com/office/drawing/2014/main" id="{CEC1154B-4003-47F0-B05B-10FFE3E960B9}"/>
              </a:ext>
            </a:extLst>
          </p:cNvPr>
          <p:cNvSpPr/>
          <p:nvPr/>
        </p:nvSpPr>
        <p:spPr>
          <a:xfrm rot="5400000" flipH="1">
            <a:off x="6083576" y="2491091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0;p39">
            <a:extLst>
              <a:ext uri="{FF2B5EF4-FFF2-40B4-BE49-F238E27FC236}">
                <a16:creationId xmlns:a16="http://schemas.microsoft.com/office/drawing/2014/main" id="{36E5F355-80BB-4741-83AB-C04A8F870F4E}"/>
              </a:ext>
            </a:extLst>
          </p:cNvPr>
          <p:cNvSpPr/>
          <p:nvPr/>
        </p:nvSpPr>
        <p:spPr>
          <a:xfrm rot="5400000" flipH="1">
            <a:off x="6083576" y="2703311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61;p39">
            <a:extLst>
              <a:ext uri="{FF2B5EF4-FFF2-40B4-BE49-F238E27FC236}">
                <a16:creationId xmlns:a16="http://schemas.microsoft.com/office/drawing/2014/main" id="{15975E0E-210B-4EC1-B396-D670211E8E9F}"/>
              </a:ext>
            </a:extLst>
          </p:cNvPr>
          <p:cNvSpPr/>
          <p:nvPr/>
        </p:nvSpPr>
        <p:spPr>
          <a:xfrm rot="5400000" flipH="1">
            <a:off x="6083596" y="2285159"/>
            <a:ext cx="120658" cy="90086"/>
          </a:xfrm>
          <a:custGeom>
            <a:avLst/>
            <a:gdLst/>
            <a:ahLst/>
            <a:cxnLst/>
            <a:rect l="l" t="t" r="r" b="b"/>
            <a:pathLst>
              <a:path w="2965" h="2299" extrusionOk="0">
                <a:moveTo>
                  <a:pt x="1488" y="1"/>
                </a:moveTo>
                <a:cubicBezTo>
                  <a:pt x="0" y="1"/>
                  <a:pt x="0" y="2299"/>
                  <a:pt x="1488" y="2299"/>
                </a:cubicBezTo>
                <a:cubicBezTo>
                  <a:pt x="2965" y="2299"/>
                  <a:pt x="2965" y="1"/>
                  <a:pt x="1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60;p39">
            <a:extLst>
              <a:ext uri="{FF2B5EF4-FFF2-40B4-BE49-F238E27FC236}">
                <a16:creationId xmlns:a16="http://schemas.microsoft.com/office/drawing/2014/main" id="{F582A933-25B8-4F1D-8D25-0A7EDEE60913}"/>
              </a:ext>
            </a:extLst>
          </p:cNvPr>
          <p:cNvSpPr/>
          <p:nvPr/>
        </p:nvSpPr>
        <p:spPr>
          <a:xfrm rot="5400000" flipH="1">
            <a:off x="6083576" y="2915530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7DC131-1644-4F8B-8E74-FDBF87DF3F2D}"/>
              </a:ext>
            </a:extLst>
          </p:cNvPr>
          <p:cNvSpPr txBox="1"/>
          <p:nvPr/>
        </p:nvSpPr>
        <p:spPr>
          <a:xfrm>
            <a:off x="262669" y="4240837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출처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산림청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621DC5-0B53-4975-860A-D3CD9BFE32AD}"/>
              </a:ext>
            </a:extLst>
          </p:cNvPr>
          <p:cNvGrpSpPr/>
          <p:nvPr/>
        </p:nvGrpSpPr>
        <p:grpSpPr>
          <a:xfrm>
            <a:off x="0" y="4513772"/>
            <a:ext cx="1467039" cy="629728"/>
            <a:chOff x="23531" y="4571306"/>
            <a:chExt cx="1467039" cy="62972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1420317-5319-4587-BEC0-3977BC564195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9B7FBD0-D922-4659-8946-74B44D2AFDB3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49" name="Google Shape;2149;p57">
                  <a:extLst>
                    <a:ext uri="{FF2B5EF4-FFF2-40B4-BE49-F238E27FC236}">
                      <a16:creationId xmlns:a16="http://schemas.microsoft.com/office/drawing/2014/main" id="{8F3D131B-4D33-4392-8219-F780353FF963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150;p57">
                  <a:extLst>
                    <a:ext uri="{FF2B5EF4-FFF2-40B4-BE49-F238E27FC236}">
                      <a16:creationId xmlns:a16="http://schemas.microsoft.com/office/drawing/2014/main" id="{75412ADD-5FCB-411A-B801-33879571369C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151;p57">
                  <a:extLst>
                    <a:ext uri="{FF2B5EF4-FFF2-40B4-BE49-F238E27FC236}">
                      <a16:creationId xmlns:a16="http://schemas.microsoft.com/office/drawing/2014/main" id="{D184E107-076E-443F-8B81-FC988E3F22B9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776FA6C-32CA-41D1-A72A-92814CBC648B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A25A54-CE09-4DFE-883A-575A30FE83B1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Google Shape;739;p42">
            <a:extLst>
              <a:ext uri="{FF2B5EF4-FFF2-40B4-BE49-F238E27FC236}">
                <a16:creationId xmlns:a16="http://schemas.microsoft.com/office/drawing/2014/main" id="{7CA3499E-14FB-42C3-98C0-D09F34D58298}"/>
              </a:ext>
            </a:extLst>
          </p:cNvPr>
          <p:cNvGrpSpPr/>
          <p:nvPr/>
        </p:nvGrpSpPr>
        <p:grpSpPr>
          <a:xfrm>
            <a:off x="7068768" y="3750270"/>
            <a:ext cx="2075232" cy="1590117"/>
            <a:chOff x="6505290" y="3340500"/>
            <a:chExt cx="2637207" cy="2020722"/>
          </a:xfrm>
        </p:grpSpPr>
        <p:sp>
          <p:nvSpPr>
            <p:cNvPr id="40" name="Google Shape;740;p42">
              <a:extLst>
                <a:ext uri="{FF2B5EF4-FFF2-40B4-BE49-F238E27FC236}">
                  <a16:creationId xmlns:a16="http://schemas.microsoft.com/office/drawing/2014/main" id="{94F6662D-FC0F-4E7E-B0F5-C171FC498E58}"/>
                </a:ext>
              </a:extLst>
            </p:cNvPr>
            <p:cNvSpPr/>
            <p:nvPr/>
          </p:nvSpPr>
          <p:spPr>
            <a:xfrm flipH="1">
              <a:off x="6505290" y="3340500"/>
              <a:ext cx="1894211" cy="1361173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741;p42">
              <a:extLst>
                <a:ext uri="{FF2B5EF4-FFF2-40B4-BE49-F238E27FC236}">
                  <a16:creationId xmlns:a16="http://schemas.microsoft.com/office/drawing/2014/main" id="{E9FE0BDA-B36B-471D-8FF8-B178AF9562F1}"/>
                </a:ext>
              </a:extLst>
            </p:cNvPr>
            <p:cNvGrpSpPr/>
            <p:nvPr/>
          </p:nvGrpSpPr>
          <p:grpSpPr>
            <a:xfrm rot="1398551" flipH="1">
              <a:off x="7356543" y="3857054"/>
              <a:ext cx="1522160" cy="1254196"/>
              <a:chOff x="698956" y="6526827"/>
              <a:chExt cx="1522132" cy="1254173"/>
            </a:xfrm>
          </p:grpSpPr>
          <p:grpSp>
            <p:nvGrpSpPr>
              <p:cNvPr id="43" name="Google Shape;742;p42">
                <a:extLst>
                  <a:ext uri="{FF2B5EF4-FFF2-40B4-BE49-F238E27FC236}">
                    <a16:creationId xmlns:a16="http://schemas.microsoft.com/office/drawing/2014/main" id="{67EC7376-CBAF-4D32-AB57-61F329A0103C}"/>
                  </a:ext>
                </a:extLst>
              </p:cNvPr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59" name="Google Shape;743;p42">
                  <a:extLst>
                    <a:ext uri="{FF2B5EF4-FFF2-40B4-BE49-F238E27FC236}">
                      <a16:creationId xmlns:a16="http://schemas.microsoft.com/office/drawing/2014/main" id="{D423F684-99DE-4157-9500-F4302A0D151A}"/>
                    </a:ext>
                  </a:extLst>
                </p:cNvPr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" name="Google Shape;744;p42">
                  <a:extLst>
                    <a:ext uri="{FF2B5EF4-FFF2-40B4-BE49-F238E27FC236}">
                      <a16:creationId xmlns:a16="http://schemas.microsoft.com/office/drawing/2014/main" id="{272E0607-7428-4E00-A289-96CF79C4FD90}"/>
                    </a:ext>
                  </a:extLst>
                </p:cNvPr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61" name="Google Shape;745;p42">
                    <a:extLst>
                      <a:ext uri="{FF2B5EF4-FFF2-40B4-BE49-F238E27FC236}">
                        <a16:creationId xmlns:a16="http://schemas.microsoft.com/office/drawing/2014/main" id="{2D8A55A9-5492-4C1D-91EA-B29C9012E4AA}"/>
                      </a:ext>
                    </a:extLst>
                  </p:cNvPr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46;p42">
                    <a:extLst>
                      <a:ext uri="{FF2B5EF4-FFF2-40B4-BE49-F238E27FC236}">
                        <a16:creationId xmlns:a16="http://schemas.microsoft.com/office/drawing/2014/main" id="{804DD46B-633D-4CBF-9BD7-FAC7F7DC08DD}"/>
                      </a:ext>
                    </a:extLst>
                  </p:cNvPr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47;p42">
                    <a:extLst>
                      <a:ext uri="{FF2B5EF4-FFF2-40B4-BE49-F238E27FC236}">
                        <a16:creationId xmlns:a16="http://schemas.microsoft.com/office/drawing/2014/main" id="{D6ADF29E-64EB-445C-9B5F-B64E83EE35C4}"/>
                      </a:ext>
                    </a:extLst>
                  </p:cNvPr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" name="Google Shape;748;p42">
                <a:extLst>
                  <a:ext uri="{FF2B5EF4-FFF2-40B4-BE49-F238E27FC236}">
                    <a16:creationId xmlns:a16="http://schemas.microsoft.com/office/drawing/2014/main" id="{BB508AFD-64B0-4E8D-A3E5-C91457E54C81}"/>
                  </a:ext>
                </a:extLst>
              </p:cNvPr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53" name="Google Shape;749;p42">
                  <a:extLst>
                    <a:ext uri="{FF2B5EF4-FFF2-40B4-BE49-F238E27FC236}">
                      <a16:creationId xmlns:a16="http://schemas.microsoft.com/office/drawing/2014/main" id="{F8DCE5FA-71D8-4103-9441-7A51F37718CA}"/>
                    </a:ext>
                  </a:extLst>
                </p:cNvPr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" name="Google Shape;750;p42">
                  <a:extLst>
                    <a:ext uri="{FF2B5EF4-FFF2-40B4-BE49-F238E27FC236}">
                      <a16:creationId xmlns:a16="http://schemas.microsoft.com/office/drawing/2014/main" id="{ECC6821D-DBD3-4586-A31B-786BDF72FED3}"/>
                    </a:ext>
                  </a:extLst>
                </p:cNvPr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55" name="Google Shape;751;p42">
                    <a:extLst>
                      <a:ext uri="{FF2B5EF4-FFF2-40B4-BE49-F238E27FC236}">
                        <a16:creationId xmlns:a16="http://schemas.microsoft.com/office/drawing/2014/main" id="{D64DA253-9394-468C-A9A6-341301D07A5E}"/>
                      </a:ext>
                    </a:extLst>
                  </p:cNvPr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752;p42">
                    <a:extLst>
                      <a:ext uri="{FF2B5EF4-FFF2-40B4-BE49-F238E27FC236}">
                        <a16:creationId xmlns:a16="http://schemas.microsoft.com/office/drawing/2014/main" id="{5D9E780B-049E-4DDC-801B-451DEDC25E29}"/>
                      </a:ext>
                    </a:extLst>
                  </p:cNvPr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753;p42">
                    <a:extLst>
                      <a:ext uri="{FF2B5EF4-FFF2-40B4-BE49-F238E27FC236}">
                        <a16:creationId xmlns:a16="http://schemas.microsoft.com/office/drawing/2014/main" id="{11E09A3A-42C7-445B-9ABD-A71664E15C0A}"/>
                      </a:ext>
                    </a:extLst>
                  </p:cNvPr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754;p42">
                    <a:extLst>
                      <a:ext uri="{FF2B5EF4-FFF2-40B4-BE49-F238E27FC236}">
                        <a16:creationId xmlns:a16="http://schemas.microsoft.com/office/drawing/2014/main" id="{8DDED84C-986B-4A58-93BB-343A65892249}"/>
                      </a:ext>
                    </a:extLst>
                  </p:cNvPr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2" name="Google Shape;755;p42">
              <a:extLst>
                <a:ext uri="{FF2B5EF4-FFF2-40B4-BE49-F238E27FC236}">
                  <a16:creationId xmlns:a16="http://schemas.microsoft.com/office/drawing/2014/main" id="{5CD77B02-3E84-49DB-B3FA-69D16FA6ABA7}"/>
                </a:ext>
              </a:extLst>
            </p:cNvPr>
            <p:cNvSpPr/>
            <p:nvPr/>
          </p:nvSpPr>
          <p:spPr>
            <a:xfrm flipH="1">
              <a:off x="6505301" y="4462217"/>
              <a:ext cx="2637197" cy="681282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21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산림치유의 효과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737" name="Google Shape;737;p42"/>
          <p:cNvSpPr txBox="1"/>
          <p:nvPr/>
        </p:nvSpPr>
        <p:spPr>
          <a:xfrm>
            <a:off x="6398325" y="2384617"/>
            <a:ext cx="22827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아토피</a:t>
            </a:r>
            <a:r>
              <a:rPr lang="en-US" altLang="ko-KR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천식 호전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우울증상 완화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혈압 낮춤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암 수술 후 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ea typeface="+mn-ea"/>
                <a:cs typeface="Open Sans"/>
                <a:sym typeface="Open Sans"/>
              </a:rPr>
              <a:t>빠른회복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  <a:cs typeface="Open Sans"/>
              <a:sym typeface="Open Sans"/>
            </a:endParaRPr>
          </a:p>
        </p:txBody>
      </p:sp>
      <p:sp>
        <p:nvSpPr>
          <p:cNvPr id="738" name="Google Shape;738;p42"/>
          <p:cNvSpPr txBox="1"/>
          <p:nvPr/>
        </p:nvSpPr>
        <p:spPr>
          <a:xfrm>
            <a:off x="6021288" y="1296486"/>
            <a:ext cx="2737282" cy="91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38A3A"/>
                </a:solidFill>
                <a:latin typeface="+mn-ea"/>
                <a:ea typeface="+mn-ea"/>
                <a:cs typeface="Oswald"/>
                <a:sym typeface="Oswald"/>
              </a:rPr>
              <a:t>환경질환</a:t>
            </a: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 완화효과</a:t>
            </a:r>
            <a:endParaRPr lang="en-US" altLang="ko-KR"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&amp;</a:t>
            </a: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 </a:t>
            </a:r>
            <a:endParaRPr lang="en-US" altLang="ko-KR"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538A3A"/>
                </a:solidFill>
                <a:latin typeface="+mn-ea"/>
                <a:ea typeface="+mn-ea"/>
                <a:cs typeface="Oswald"/>
                <a:sym typeface="Oswald"/>
              </a:rPr>
              <a:t>성인병</a:t>
            </a:r>
            <a:r>
              <a:rPr lang="ko-KR" altLang="en-US" sz="1800" b="1" dirty="0">
                <a:solidFill>
                  <a:srgbClr val="1C953F"/>
                </a:solidFill>
                <a:latin typeface="+mn-ea"/>
                <a:ea typeface="+mn-ea"/>
                <a:cs typeface="Oswald"/>
                <a:sym typeface="Oswald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+mn-ea"/>
                <a:ea typeface="+mn-ea"/>
                <a:cs typeface="Oswald"/>
                <a:sym typeface="Oswald"/>
              </a:rPr>
              <a:t>예방</a:t>
            </a:r>
            <a:endParaRPr sz="1800" b="1" dirty="0">
              <a:solidFill>
                <a:schemeClr val="dk1"/>
              </a:solidFill>
              <a:latin typeface="+mn-ea"/>
              <a:ea typeface="+mn-ea"/>
              <a:cs typeface="Oswald"/>
              <a:sym typeface="Oswald"/>
            </a:endParaRPr>
          </a:p>
        </p:txBody>
      </p:sp>
      <p:grpSp>
        <p:nvGrpSpPr>
          <p:cNvPr id="739" name="Google Shape;739;p42"/>
          <p:cNvGrpSpPr/>
          <p:nvPr/>
        </p:nvGrpSpPr>
        <p:grpSpPr>
          <a:xfrm>
            <a:off x="7068768" y="3750270"/>
            <a:ext cx="2075232" cy="1590117"/>
            <a:chOff x="6505290" y="3340500"/>
            <a:chExt cx="2637207" cy="2020722"/>
          </a:xfrm>
        </p:grpSpPr>
        <p:sp>
          <p:nvSpPr>
            <p:cNvPr id="740" name="Google Shape;740;p42"/>
            <p:cNvSpPr/>
            <p:nvPr/>
          </p:nvSpPr>
          <p:spPr>
            <a:xfrm flipH="1">
              <a:off x="6505290" y="3340500"/>
              <a:ext cx="1894211" cy="1361173"/>
            </a:xfrm>
            <a:custGeom>
              <a:avLst/>
              <a:gdLst/>
              <a:ahLst/>
              <a:cxnLst/>
              <a:rect l="l" t="t" r="r" b="b"/>
              <a:pathLst>
                <a:path w="60282" h="45939" extrusionOk="0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1" name="Google Shape;741;p42"/>
            <p:cNvGrpSpPr/>
            <p:nvPr/>
          </p:nvGrpSpPr>
          <p:grpSpPr>
            <a:xfrm rot="1398551" flipH="1">
              <a:off x="7356543" y="3857054"/>
              <a:ext cx="1522160" cy="1254196"/>
              <a:chOff x="698956" y="6526827"/>
              <a:chExt cx="1522132" cy="1254173"/>
            </a:xfrm>
          </p:grpSpPr>
          <p:grpSp>
            <p:nvGrpSpPr>
              <p:cNvPr id="742" name="Google Shape;742;p42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743" name="Google Shape;743;p42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44" name="Google Shape;744;p42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745" name="Google Shape;745;p42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42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42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48" name="Google Shape;748;p42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749" name="Google Shape;749;p42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0" name="Google Shape;750;p42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751" name="Google Shape;751;p42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42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42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42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755" name="Google Shape;755;p42"/>
            <p:cNvSpPr/>
            <p:nvPr/>
          </p:nvSpPr>
          <p:spPr>
            <a:xfrm flipH="1">
              <a:off x="6505301" y="4462217"/>
              <a:ext cx="2637197" cy="681282"/>
            </a:xfrm>
            <a:custGeom>
              <a:avLst/>
              <a:gdLst/>
              <a:ahLst/>
              <a:cxnLst/>
              <a:rect l="l" t="t" r="r" b="b"/>
              <a:pathLst>
                <a:path w="59984" h="15496" extrusionOk="0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42"/>
          <p:cNvSpPr txBox="1"/>
          <p:nvPr/>
        </p:nvSpPr>
        <p:spPr>
          <a:xfrm>
            <a:off x="1604325" y="1867696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VENUS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1604325" y="2548321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8" name="Google Shape;758;p42"/>
          <p:cNvSpPr txBox="1"/>
          <p:nvPr/>
        </p:nvSpPr>
        <p:spPr>
          <a:xfrm>
            <a:off x="1604325" y="3228946"/>
            <a:ext cx="1128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" name="Google Shape;659;p39">
            <a:extLst>
              <a:ext uri="{FF2B5EF4-FFF2-40B4-BE49-F238E27FC236}">
                <a16:creationId xmlns:a16="http://schemas.microsoft.com/office/drawing/2014/main" id="{CEC1154B-4003-47F0-B05B-10FFE3E960B9}"/>
              </a:ext>
            </a:extLst>
          </p:cNvPr>
          <p:cNvSpPr/>
          <p:nvPr/>
        </p:nvSpPr>
        <p:spPr>
          <a:xfrm rot="5400000" flipH="1">
            <a:off x="6337976" y="2736595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0;p39">
            <a:extLst>
              <a:ext uri="{FF2B5EF4-FFF2-40B4-BE49-F238E27FC236}">
                <a16:creationId xmlns:a16="http://schemas.microsoft.com/office/drawing/2014/main" id="{36E5F355-80BB-4741-83AB-C04A8F870F4E}"/>
              </a:ext>
            </a:extLst>
          </p:cNvPr>
          <p:cNvSpPr/>
          <p:nvPr/>
        </p:nvSpPr>
        <p:spPr>
          <a:xfrm rot="5400000" flipH="1">
            <a:off x="6337976" y="2948815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61;p39">
            <a:extLst>
              <a:ext uri="{FF2B5EF4-FFF2-40B4-BE49-F238E27FC236}">
                <a16:creationId xmlns:a16="http://schemas.microsoft.com/office/drawing/2014/main" id="{15975E0E-210B-4EC1-B396-D670211E8E9F}"/>
              </a:ext>
            </a:extLst>
          </p:cNvPr>
          <p:cNvSpPr/>
          <p:nvPr/>
        </p:nvSpPr>
        <p:spPr>
          <a:xfrm rot="5400000" flipH="1">
            <a:off x="6337996" y="2530663"/>
            <a:ext cx="120658" cy="90086"/>
          </a:xfrm>
          <a:custGeom>
            <a:avLst/>
            <a:gdLst/>
            <a:ahLst/>
            <a:cxnLst/>
            <a:rect l="l" t="t" r="r" b="b"/>
            <a:pathLst>
              <a:path w="2965" h="2299" extrusionOk="0">
                <a:moveTo>
                  <a:pt x="1488" y="1"/>
                </a:moveTo>
                <a:cubicBezTo>
                  <a:pt x="0" y="1"/>
                  <a:pt x="0" y="2299"/>
                  <a:pt x="1488" y="2299"/>
                </a:cubicBezTo>
                <a:cubicBezTo>
                  <a:pt x="2965" y="2299"/>
                  <a:pt x="2965" y="1"/>
                  <a:pt x="1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60;p39">
            <a:extLst>
              <a:ext uri="{FF2B5EF4-FFF2-40B4-BE49-F238E27FC236}">
                <a16:creationId xmlns:a16="http://schemas.microsoft.com/office/drawing/2014/main" id="{F582A933-25B8-4F1D-8D25-0A7EDEE60913}"/>
              </a:ext>
            </a:extLst>
          </p:cNvPr>
          <p:cNvSpPr/>
          <p:nvPr/>
        </p:nvSpPr>
        <p:spPr>
          <a:xfrm rot="5400000" flipH="1">
            <a:off x="6337976" y="3161034"/>
            <a:ext cx="120699" cy="90086"/>
          </a:xfrm>
          <a:custGeom>
            <a:avLst/>
            <a:gdLst/>
            <a:ahLst/>
            <a:cxnLst/>
            <a:rect l="l" t="t" r="r" b="b"/>
            <a:pathLst>
              <a:path w="2966" h="2299" extrusionOk="0">
                <a:moveTo>
                  <a:pt x="1477" y="1"/>
                </a:moveTo>
                <a:cubicBezTo>
                  <a:pt x="1" y="1"/>
                  <a:pt x="1" y="2299"/>
                  <a:pt x="1477" y="2299"/>
                </a:cubicBezTo>
                <a:cubicBezTo>
                  <a:pt x="2966" y="2299"/>
                  <a:pt x="2966" y="1"/>
                  <a:pt x="14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7DC131-1644-4F8B-8E74-FDBF87DF3F2D}"/>
              </a:ext>
            </a:extLst>
          </p:cNvPr>
          <p:cNvSpPr txBox="1"/>
          <p:nvPr/>
        </p:nvSpPr>
        <p:spPr>
          <a:xfrm>
            <a:off x="717375" y="4670298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출처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산림청</a:t>
            </a:r>
          </a:p>
        </p:txBody>
      </p:sp>
      <p:pic>
        <p:nvPicPr>
          <p:cNvPr id="45" name="Picture 4" descr="산림치유 효과">
            <a:extLst>
              <a:ext uri="{FF2B5EF4-FFF2-40B4-BE49-F238E27FC236}">
                <a16:creationId xmlns:a16="http://schemas.microsoft.com/office/drawing/2014/main" id="{F07CE33C-27F7-4B72-A86D-4444D7DA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5" y="1402117"/>
            <a:ext cx="4416963" cy="315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ED7D976-2EF0-49C7-A2ED-49BDA9989D08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A48EFB-B641-41AF-AEE9-72F91EB98984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3FC1217-EF71-437D-B360-EAF128EC636B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55" name="Google Shape;2149;p57">
                  <a:extLst>
                    <a:ext uri="{FF2B5EF4-FFF2-40B4-BE49-F238E27FC236}">
                      <a16:creationId xmlns:a16="http://schemas.microsoft.com/office/drawing/2014/main" id="{21C8397F-5AC0-4A40-BAAA-CA5D123DB721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150;p57">
                  <a:extLst>
                    <a:ext uri="{FF2B5EF4-FFF2-40B4-BE49-F238E27FC236}">
                      <a16:creationId xmlns:a16="http://schemas.microsoft.com/office/drawing/2014/main" id="{EFDB391C-452E-452C-BB39-0263277690A0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151;p57">
                  <a:extLst>
                    <a:ext uri="{FF2B5EF4-FFF2-40B4-BE49-F238E27FC236}">
                      <a16:creationId xmlns:a16="http://schemas.microsoft.com/office/drawing/2014/main" id="{4E3B6310-2C57-4AB8-A095-DB24C439E3F0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028FBC-AAAF-4C97-8994-0664E8470491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8D208D-2DA6-43A1-B95C-EBA33B82D9A8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206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107250" y="96691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코로나 </a:t>
            </a:r>
            <a:r>
              <a:rPr lang="en-US" altLang="ko-KR" b="1" dirty="0">
                <a:latin typeface="+mn-ea"/>
                <a:ea typeface="+mn-ea"/>
              </a:rPr>
              <a:t>19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title" idx="2"/>
          </p:nvPr>
        </p:nvSpPr>
        <p:spPr>
          <a:xfrm>
            <a:off x="360231" y="3595289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계속되는 코로나</a:t>
            </a:r>
            <a:endParaRPr sz="1400" b="1" dirty="0">
              <a:latin typeface="+mj-ea"/>
              <a:ea typeface="+mj-ea"/>
            </a:endParaRPr>
          </a:p>
        </p:txBody>
      </p:sp>
      <p:sp>
        <p:nvSpPr>
          <p:cNvPr id="653" name="Google Shape;653;p39"/>
          <p:cNvSpPr txBox="1">
            <a:spLocks noGrp="1"/>
          </p:cNvSpPr>
          <p:nvPr>
            <p:ph type="subTitle" idx="1"/>
          </p:nvPr>
        </p:nvSpPr>
        <p:spPr>
          <a:xfrm>
            <a:off x="305655" y="4299795"/>
            <a:ext cx="3656145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200" dirty="0"/>
              <a:t>코로나로 인하여 외부 활동의 한계</a:t>
            </a:r>
            <a:r>
              <a:rPr lang="en-US" altLang="ko-KR" sz="1200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54" name="Google Shape;654;p39"/>
          <p:cNvSpPr txBox="1">
            <a:spLocks noGrp="1"/>
          </p:cNvSpPr>
          <p:nvPr>
            <p:ph type="title" idx="3"/>
          </p:nvPr>
        </p:nvSpPr>
        <p:spPr>
          <a:xfrm>
            <a:off x="3215938" y="3595289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n-ea"/>
                <a:ea typeface="+mn-ea"/>
              </a:rPr>
              <a:t>우려되는 외부활동</a:t>
            </a:r>
            <a:endParaRPr sz="1400" b="1" dirty="0">
              <a:latin typeface="+mn-ea"/>
              <a:ea typeface="+mn-ea"/>
            </a:endParaRPr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4"/>
          </p:nvPr>
        </p:nvSpPr>
        <p:spPr>
          <a:xfrm>
            <a:off x="3480828" y="4299795"/>
            <a:ext cx="2499236" cy="948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1200" dirty="0"/>
              <a:t>노약자의 건강을 위한 활동이 제한을 받게 되는 현상이 발생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658" name="Google Shape;658;p39"/>
          <p:cNvGrpSpPr/>
          <p:nvPr/>
        </p:nvGrpSpPr>
        <p:grpSpPr>
          <a:xfrm flipH="1">
            <a:off x="1490570" y="4079975"/>
            <a:ext cx="446222" cy="74603"/>
            <a:chOff x="6146875" y="1767300"/>
            <a:chExt cx="331025" cy="57475"/>
          </a:xfrm>
        </p:grpSpPr>
        <p:sp>
          <p:nvSpPr>
            <p:cNvPr id="659" name="Google Shape;659;p3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9"/>
          <p:cNvGrpSpPr/>
          <p:nvPr/>
        </p:nvGrpSpPr>
        <p:grpSpPr>
          <a:xfrm flipH="1">
            <a:off x="4348889" y="4079975"/>
            <a:ext cx="446222" cy="74603"/>
            <a:chOff x="6146875" y="1767300"/>
            <a:chExt cx="331025" cy="57475"/>
          </a:xfrm>
        </p:grpSpPr>
        <p:sp>
          <p:nvSpPr>
            <p:cNvPr id="663" name="Google Shape;663;p39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3AECD41-24CA-44A5-92C1-13BDC17D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55" y="1074942"/>
            <a:ext cx="2816052" cy="229014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331FBB7-A9C8-4285-A688-AD5C07B0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28" y="642721"/>
            <a:ext cx="2009758" cy="2798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719C76-208D-4899-9970-CEEDEC82E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15" y="1073911"/>
            <a:ext cx="2670342" cy="2124136"/>
          </a:xfrm>
          <a:prstGeom prst="rect">
            <a:avLst/>
          </a:prstGeom>
        </p:spPr>
      </p:pic>
      <p:sp>
        <p:nvSpPr>
          <p:cNvPr id="82" name="Google Shape;652;p39">
            <a:extLst>
              <a:ext uri="{FF2B5EF4-FFF2-40B4-BE49-F238E27FC236}">
                <a16:creationId xmlns:a16="http://schemas.microsoft.com/office/drawing/2014/main" id="{C26B8A5D-A617-47BA-8431-04A793362A7B}"/>
              </a:ext>
            </a:extLst>
          </p:cNvPr>
          <p:cNvSpPr txBox="1">
            <a:spLocks/>
          </p:cNvSpPr>
          <p:nvPr/>
        </p:nvSpPr>
        <p:spPr>
          <a:xfrm>
            <a:off x="6090826" y="3595289"/>
            <a:ext cx="2706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ko-KR" altLang="en-US" sz="1400" b="1" dirty="0">
                <a:latin typeface="+mj-ea"/>
                <a:ea typeface="+mj-ea"/>
              </a:rPr>
              <a:t>점점 심해지는 코로나 블루</a:t>
            </a:r>
          </a:p>
        </p:txBody>
      </p:sp>
      <p:sp>
        <p:nvSpPr>
          <p:cNvPr id="83" name="Google Shape;653;p39">
            <a:extLst>
              <a:ext uri="{FF2B5EF4-FFF2-40B4-BE49-F238E27FC236}">
                <a16:creationId xmlns:a16="http://schemas.microsoft.com/office/drawing/2014/main" id="{8A858ECA-0DA0-469D-A73D-B74A66ACEFD1}"/>
              </a:ext>
            </a:extLst>
          </p:cNvPr>
          <p:cNvSpPr txBox="1">
            <a:spLocks/>
          </p:cNvSpPr>
          <p:nvPr/>
        </p:nvSpPr>
        <p:spPr>
          <a:xfrm>
            <a:off x="5613591" y="4214806"/>
            <a:ext cx="3656145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</a:pPr>
            <a:r>
              <a:rPr lang="ko-KR" altLang="en-US" sz="1200" dirty="0"/>
              <a:t>사회적 거리두기 장기화로 불안정한 정서</a:t>
            </a:r>
          </a:p>
        </p:txBody>
      </p:sp>
      <p:grpSp>
        <p:nvGrpSpPr>
          <p:cNvPr id="84" name="Google Shape;658;p39">
            <a:extLst>
              <a:ext uri="{FF2B5EF4-FFF2-40B4-BE49-F238E27FC236}">
                <a16:creationId xmlns:a16="http://schemas.microsoft.com/office/drawing/2014/main" id="{D538FC6C-3407-460D-8F80-6BC239CC21C5}"/>
              </a:ext>
            </a:extLst>
          </p:cNvPr>
          <p:cNvGrpSpPr/>
          <p:nvPr/>
        </p:nvGrpSpPr>
        <p:grpSpPr>
          <a:xfrm flipH="1">
            <a:off x="7221165" y="4104896"/>
            <a:ext cx="446222" cy="74603"/>
            <a:chOff x="6146875" y="1767300"/>
            <a:chExt cx="331025" cy="57475"/>
          </a:xfrm>
        </p:grpSpPr>
        <p:sp>
          <p:nvSpPr>
            <p:cNvPr id="85" name="Google Shape;659;p39">
              <a:extLst>
                <a:ext uri="{FF2B5EF4-FFF2-40B4-BE49-F238E27FC236}">
                  <a16:creationId xmlns:a16="http://schemas.microsoft.com/office/drawing/2014/main" id="{782757E7-8B40-4557-A086-79F9C3908113}"/>
                </a:ext>
              </a:extLst>
            </p:cNvPr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0;p39">
              <a:extLst>
                <a:ext uri="{FF2B5EF4-FFF2-40B4-BE49-F238E27FC236}">
                  <a16:creationId xmlns:a16="http://schemas.microsoft.com/office/drawing/2014/main" id="{9C250DAD-758B-4A9E-AB6F-6EB3BDC24A56}"/>
                </a:ext>
              </a:extLst>
            </p:cNvPr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61;p39">
              <a:extLst>
                <a:ext uri="{FF2B5EF4-FFF2-40B4-BE49-F238E27FC236}">
                  <a16:creationId xmlns:a16="http://schemas.microsoft.com/office/drawing/2014/main" id="{E6B87158-BAD9-42C1-BBC2-87C078FDA09C}"/>
                </a:ext>
              </a:extLst>
            </p:cNvPr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6EE4C04-00DB-45E9-84A0-3BDCD4CEDC99}"/>
              </a:ext>
            </a:extLst>
          </p:cNvPr>
          <p:cNvSpPr txBox="1"/>
          <p:nvPr/>
        </p:nvSpPr>
        <p:spPr>
          <a:xfrm>
            <a:off x="360231" y="3363655"/>
            <a:ext cx="336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질병관리청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B76E96-3B76-4E98-8F79-FDE1187652C1}"/>
              </a:ext>
            </a:extLst>
          </p:cNvPr>
          <p:cNvSpPr txBox="1"/>
          <p:nvPr/>
        </p:nvSpPr>
        <p:spPr>
          <a:xfrm>
            <a:off x="3725731" y="3363655"/>
            <a:ext cx="336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질병관리청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0FE779A-FBC5-4B8D-805A-B23DB72B90E4}"/>
              </a:ext>
            </a:extLst>
          </p:cNvPr>
          <p:cNvSpPr txBox="1"/>
          <p:nvPr/>
        </p:nvSpPr>
        <p:spPr>
          <a:xfrm>
            <a:off x="5984637" y="3363655"/>
            <a:ext cx="336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n-ea"/>
                <a:ea typeface="+mn-ea"/>
              </a:rPr>
              <a:t>출처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건강보험심사평가원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2C6207-46C9-4546-BA3E-DFBBE9C0853D}"/>
              </a:ext>
            </a:extLst>
          </p:cNvPr>
          <p:cNvGrpSpPr/>
          <p:nvPr/>
        </p:nvGrpSpPr>
        <p:grpSpPr>
          <a:xfrm>
            <a:off x="7675578" y="15738"/>
            <a:ext cx="1467039" cy="629728"/>
            <a:chOff x="23531" y="4571306"/>
            <a:chExt cx="1467039" cy="6297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C2A87C-F493-4A82-B678-BA307AD2A4E6}"/>
                </a:ext>
              </a:extLst>
            </p:cNvPr>
            <p:cNvGrpSpPr/>
            <p:nvPr/>
          </p:nvGrpSpPr>
          <p:grpSpPr>
            <a:xfrm>
              <a:off x="23531" y="4600101"/>
              <a:ext cx="1441935" cy="600933"/>
              <a:chOff x="66675" y="4389184"/>
              <a:chExt cx="1441935" cy="60093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3E1ED97-2C57-48A7-AAA8-1B3A11259373}"/>
                  </a:ext>
                </a:extLst>
              </p:cNvPr>
              <p:cNvGrpSpPr/>
              <p:nvPr/>
            </p:nvGrpSpPr>
            <p:grpSpPr>
              <a:xfrm>
                <a:off x="1060523" y="4389184"/>
                <a:ext cx="271417" cy="486374"/>
                <a:chOff x="323304" y="1370828"/>
                <a:chExt cx="327986" cy="587743"/>
              </a:xfrm>
            </p:grpSpPr>
            <p:sp>
              <p:nvSpPr>
                <p:cNvPr id="40" name="Google Shape;2149;p57">
                  <a:extLst>
                    <a:ext uri="{FF2B5EF4-FFF2-40B4-BE49-F238E27FC236}">
                      <a16:creationId xmlns:a16="http://schemas.microsoft.com/office/drawing/2014/main" id="{AE71BD49-1E07-4CE9-A0AB-013DE387A128}"/>
                    </a:ext>
                  </a:extLst>
                </p:cNvPr>
                <p:cNvSpPr/>
                <p:nvPr/>
              </p:nvSpPr>
              <p:spPr>
                <a:xfrm>
                  <a:off x="452364" y="1683606"/>
                  <a:ext cx="91492" cy="274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" h="25873" extrusionOk="0">
                      <a:moveTo>
                        <a:pt x="4442" y="0"/>
                      </a:moveTo>
                      <a:cubicBezTo>
                        <a:pt x="3572" y="929"/>
                        <a:pt x="3358" y="1512"/>
                        <a:pt x="2477" y="2429"/>
                      </a:cubicBezTo>
                      <a:cubicBezTo>
                        <a:pt x="3656" y="10287"/>
                        <a:pt x="2787" y="18443"/>
                        <a:pt x="0" y="25873"/>
                      </a:cubicBezTo>
                      <a:cubicBezTo>
                        <a:pt x="2858" y="25539"/>
                        <a:pt x="5727" y="25289"/>
                        <a:pt x="8609" y="25134"/>
                      </a:cubicBezTo>
                      <a:cubicBezTo>
                        <a:pt x="6037" y="17895"/>
                        <a:pt x="5263" y="10025"/>
                        <a:pt x="6406" y="2429"/>
                      </a:cubicBezTo>
                      <a:cubicBezTo>
                        <a:pt x="5525" y="1512"/>
                        <a:pt x="5311" y="929"/>
                        <a:pt x="444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150;p57">
                  <a:extLst>
                    <a:ext uri="{FF2B5EF4-FFF2-40B4-BE49-F238E27FC236}">
                      <a16:creationId xmlns:a16="http://schemas.microsoft.com/office/drawing/2014/main" id="{044C7B4B-4FD0-41CF-94D4-8A90E4D18233}"/>
                    </a:ext>
                  </a:extLst>
                </p:cNvPr>
                <p:cNvSpPr/>
                <p:nvPr/>
              </p:nvSpPr>
              <p:spPr>
                <a:xfrm>
                  <a:off x="323304" y="1370828"/>
                  <a:ext cx="327986" cy="3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" h="35671" extrusionOk="0">
                      <a:moveTo>
                        <a:pt x="15673" y="0"/>
                      </a:moveTo>
                      <a:cubicBezTo>
                        <a:pt x="14673" y="0"/>
                        <a:pt x="13552" y="301"/>
                        <a:pt x="12847" y="868"/>
                      </a:cubicBezTo>
                      <a:cubicBezTo>
                        <a:pt x="12678" y="846"/>
                        <a:pt x="12507" y="835"/>
                        <a:pt x="12337" y="835"/>
                      </a:cubicBezTo>
                      <a:cubicBezTo>
                        <a:pt x="10961" y="835"/>
                        <a:pt x="9585" y="1546"/>
                        <a:pt x="8823" y="2690"/>
                      </a:cubicBezTo>
                      <a:cubicBezTo>
                        <a:pt x="7953" y="3988"/>
                        <a:pt x="7894" y="5762"/>
                        <a:pt x="8656" y="7119"/>
                      </a:cubicBezTo>
                      <a:cubicBezTo>
                        <a:pt x="7013" y="7464"/>
                        <a:pt x="5298" y="7833"/>
                        <a:pt x="4251" y="9167"/>
                      </a:cubicBezTo>
                      <a:cubicBezTo>
                        <a:pt x="3203" y="10489"/>
                        <a:pt x="2977" y="12548"/>
                        <a:pt x="4084" y="13822"/>
                      </a:cubicBezTo>
                      <a:cubicBezTo>
                        <a:pt x="2250" y="14525"/>
                        <a:pt x="857" y="16084"/>
                        <a:pt x="429" y="18001"/>
                      </a:cubicBezTo>
                      <a:cubicBezTo>
                        <a:pt x="0" y="19918"/>
                        <a:pt x="595" y="22038"/>
                        <a:pt x="1965" y="23454"/>
                      </a:cubicBezTo>
                      <a:cubicBezTo>
                        <a:pt x="1944" y="23453"/>
                        <a:pt x="1924" y="23452"/>
                        <a:pt x="1903" y="23452"/>
                      </a:cubicBezTo>
                      <a:cubicBezTo>
                        <a:pt x="1004" y="23452"/>
                        <a:pt x="558" y="24987"/>
                        <a:pt x="464" y="25907"/>
                      </a:cubicBezTo>
                      <a:cubicBezTo>
                        <a:pt x="274" y="27622"/>
                        <a:pt x="1000" y="29419"/>
                        <a:pt x="2334" y="30527"/>
                      </a:cubicBezTo>
                      <a:cubicBezTo>
                        <a:pt x="3279" y="31311"/>
                        <a:pt x="4505" y="31731"/>
                        <a:pt x="5728" y="31731"/>
                      </a:cubicBezTo>
                      <a:cubicBezTo>
                        <a:pt x="6231" y="31731"/>
                        <a:pt x="6733" y="31661"/>
                        <a:pt x="7215" y="31515"/>
                      </a:cubicBezTo>
                      <a:lnTo>
                        <a:pt x="7215" y="31515"/>
                      </a:lnTo>
                      <a:cubicBezTo>
                        <a:pt x="6930" y="32158"/>
                        <a:pt x="6834" y="33337"/>
                        <a:pt x="7239" y="33920"/>
                      </a:cubicBezTo>
                      <a:cubicBezTo>
                        <a:pt x="7615" y="34479"/>
                        <a:pt x="8417" y="34983"/>
                        <a:pt x="9101" y="34983"/>
                      </a:cubicBezTo>
                      <a:cubicBezTo>
                        <a:pt x="9132" y="34983"/>
                        <a:pt x="9162" y="34982"/>
                        <a:pt x="9192" y="34980"/>
                      </a:cubicBezTo>
                      <a:cubicBezTo>
                        <a:pt x="9986" y="35449"/>
                        <a:pt x="10872" y="35671"/>
                        <a:pt x="11762" y="35671"/>
                      </a:cubicBezTo>
                      <a:cubicBezTo>
                        <a:pt x="13061" y="35671"/>
                        <a:pt x="14368" y="35199"/>
                        <a:pt x="15407" y="34337"/>
                      </a:cubicBezTo>
                      <a:cubicBezTo>
                        <a:pt x="16134" y="34787"/>
                        <a:pt x="16958" y="34996"/>
                        <a:pt x="17788" y="34996"/>
                      </a:cubicBezTo>
                      <a:cubicBezTo>
                        <a:pt x="19349" y="34996"/>
                        <a:pt x="20928" y="34254"/>
                        <a:pt x="21908" y="32979"/>
                      </a:cubicBezTo>
                      <a:cubicBezTo>
                        <a:pt x="22496" y="33218"/>
                        <a:pt x="23131" y="33336"/>
                        <a:pt x="23766" y="33336"/>
                      </a:cubicBezTo>
                      <a:cubicBezTo>
                        <a:pt x="24559" y="33336"/>
                        <a:pt x="25351" y="33152"/>
                        <a:pt x="26051" y="32789"/>
                      </a:cubicBezTo>
                      <a:cubicBezTo>
                        <a:pt x="27325" y="32134"/>
                        <a:pt x="28373" y="30610"/>
                        <a:pt x="28718" y="29217"/>
                      </a:cubicBezTo>
                      <a:cubicBezTo>
                        <a:pt x="29897" y="28538"/>
                        <a:pt x="30706" y="27241"/>
                        <a:pt x="30778" y="25883"/>
                      </a:cubicBezTo>
                      <a:cubicBezTo>
                        <a:pt x="30861" y="24514"/>
                        <a:pt x="30040" y="23014"/>
                        <a:pt x="28944" y="22204"/>
                      </a:cubicBezTo>
                      <a:cubicBezTo>
                        <a:pt x="29813" y="20942"/>
                        <a:pt x="30087" y="19275"/>
                        <a:pt x="29659" y="17799"/>
                      </a:cubicBezTo>
                      <a:cubicBezTo>
                        <a:pt x="29218" y="16323"/>
                        <a:pt x="28218" y="15120"/>
                        <a:pt x="26801" y="14525"/>
                      </a:cubicBezTo>
                      <a:cubicBezTo>
                        <a:pt x="27623" y="11727"/>
                        <a:pt x="26372" y="8357"/>
                        <a:pt x="23658" y="7274"/>
                      </a:cubicBezTo>
                      <a:cubicBezTo>
                        <a:pt x="24170" y="6000"/>
                        <a:pt x="23836" y="4428"/>
                        <a:pt x="22836" y="3488"/>
                      </a:cubicBezTo>
                      <a:cubicBezTo>
                        <a:pt x="22042" y="2732"/>
                        <a:pt x="21023" y="1960"/>
                        <a:pt x="20012" y="1960"/>
                      </a:cubicBezTo>
                      <a:cubicBezTo>
                        <a:pt x="19749" y="1960"/>
                        <a:pt x="19486" y="2012"/>
                        <a:pt x="19229" y="2130"/>
                      </a:cubicBezTo>
                      <a:cubicBezTo>
                        <a:pt x="18693" y="1094"/>
                        <a:pt x="17669" y="321"/>
                        <a:pt x="16526" y="82"/>
                      </a:cubicBezTo>
                      <a:cubicBezTo>
                        <a:pt x="16262" y="27"/>
                        <a:pt x="15973" y="0"/>
                        <a:pt x="15673" y="0"/>
                      </a:cubicBezTo>
                      <a:close/>
                    </a:path>
                  </a:pathLst>
                </a:custGeom>
                <a:solidFill>
                  <a:srgbClr val="7DBD6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151;p57">
                  <a:extLst>
                    <a:ext uri="{FF2B5EF4-FFF2-40B4-BE49-F238E27FC236}">
                      <a16:creationId xmlns:a16="http://schemas.microsoft.com/office/drawing/2014/main" id="{916F7396-5A4D-4BA2-8B9A-6730D2294048}"/>
                    </a:ext>
                  </a:extLst>
                </p:cNvPr>
                <p:cNvSpPr/>
                <p:nvPr/>
              </p:nvSpPr>
              <p:spPr>
                <a:xfrm>
                  <a:off x="413893" y="1370860"/>
                  <a:ext cx="237397" cy="369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8" h="34799" extrusionOk="0">
                      <a:moveTo>
                        <a:pt x="7202" y="1"/>
                      </a:moveTo>
                      <a:cubicBezTo>
                        <a:pt x="7055" y="1"/>
                        <a:pt x="6904" y="8"/>
                        <a:pt x="6752" y="20"/>
                      </a:cubicBezTo>
                      <a:cubicBezTo>
                        <a:pt x="8002" y="984"/>
                        <a:pt x="8752" y="2627"/>
                        <a:pt x="8550" y="4211"/>
                      </a:cubicBezTo>
                      <a:cubicBezTo>
                        <a:pt x="8762" y="4109"/>
                        <a:pt x="8976" y="4063"/>
                        <a:pt x="9188" y="4063"/>
                      </a:cubicBezTo>
                      <a:cubicBezTo>
                        <a:pt x="9569" y="4063"/>
                        <a:pt x="9943" y="4212"/>
                        <a:pt x="10288" y="4449"/>
                      </a:cubicBezTo>
                      <a:cubicBezTo>
                        <a:pt x="10836" y="4818"/>
                        <a:pt x="11157" y="5485"/>
                        <a:pt x="11110" y="6152"/>
                      </a:cubicBezTo>
                      <a:cubicBezTo>
                        <a:pt x="9967" y="6187"/>
                        <a:pt x="8681" y="7152"/>
                        <a:pt x="8383" y="8259"/>
                      </a:cubicBezTo>
                      <a:cubicBezTo>
                        <a:pt x="8781" y="7871"/>
                        <a:pt x="9371" y="7691"/>
                        <a:pt x="9943" y="7691"/>
                      </a:cubicBezTo>
                      <a:cubicBezTo>
                        <a:pt x="10055" y="7691"/>
                        <a:pt x="10167" y="7698"/>
                        <a:pt x="10276" y="7711"/>
                      </a:cubicBezTo>
                      <a:cubicBezTo>
                        <a:pt x="10943" y="7795"/>
                        <a:pt x="11550" y="8200"/>
                        <a:pt x="11895" y="8771"/>
                      </a:cubicBezTo>
                      <a:cubicBezTo>
                        <a:pt x="10967" y="9092"/>
                        <a:pt x="10002" y="10200"/>
                        <a:pt x="9740" y="11152"/>
                      </a:cubicBezTo>
                      <a:cubicBezTo>
                        <a:pt x="10258" y="10826"/>
                        <a:pt x="10885" y="10669"/>
                        <a:pt x="11517" y="10669"/>
                      </a:cubicBezTo>
                      <a:cubicBezTo>
                        <a:pt x="12384" y="10669"/>
                        <a:pt x="13259" y="10964"/>
                        <a:pt x="13872" y="11521"/>
                      </a:cubicBezTo>
                      <a:cubicBezTo>
                        <a:pt x="12181" y="11736"/>
                        <a:pt x="10717" y="13664"/>
                        <a:pt x="10764" y="15367"/>
                      </a:cubicBezTo>
                      <a:cubicBezTo>
                        <a:pt x="10238" y="15040"/>
                        <a:pt x="9551" y="14912"/>
                        <a:pt x="8860" y="14912"/>
                      </a:cubicBezTo>
                      <a:cubicBezTo>
                        <a:pt x="8317" y="14912"/>
                        <a:pt x="7771" y="14991"/>
                        <a:pt x="7300" y="15117"/>
                      </a:cubicBezTo>
                      <a:cubicBezTo>
                        <a:pt x="6228" y="15403"/>
                        <a:pt x="5287" y="16153"/>
                        <a:pt x="4775" y="17141"/>
                      </a:cubicBezTo>
                      <a:cubicBezTo>
                        <a:pt x="5134" y="16800"/>
                        <a:pt x="5550" y="16684"/>
                        <a:pt x="6010" y="16684"/>
                      </a:cubicBezTo>
                      <a:cubicBezTo>
                        <a:pt x="6176" y="16684"/>
                        <a:pt x="6348" y="16699"/>
                        <a:pt x="6526" y="16724"/>
                      </a:cubicBezTo>
                      <a:cubicBezTo>
                        <a:pt x="7180" y="16820"/>
                        <a:pt x="7788" y="17236"/>
                        <a:pt x="8133" y="17820"/>
                      </a:cubicBezTo>
                      <a:cubicBezTo>
                        <a:pt x="8126" y="17820"/>
                        <a:pt x="8118" y="17820"/>
                        <a:pt x="8111" y="17820"/>
                      </a:cubicBezTo>
                      <a:cubicBezTo>
                        <a:pt x="6782" y="17820"/>
                        <a:pt x="5214" y="18875"/>
                        <a:pt x="4787" y="20130"/>
                      </a:cubicBezTo>
                      <a:cubicBezTo>
                        <a:pt x="5282" y="19865"/>
                        <a:pt x="5831" y="19739"/>
                        <a:pt x="6381" y="19739"/>
                      </a:cubicBezTo>
                      <a:cubicBezTo>
                        <a:pt x="7340" y="19739"/>
                        <a:pt x="8302" y="20120"/>
                        <a:pt x="8990" y="20808"/>
                      </a:cubicBezTo>
                      <a:cubicBezTo>
                        <a:pt x="9550" y="20106"/>
                        <a:pt x="10645" y="19927"/>
                        <a:pt x="11550" y="19880"/>
                      </a:cubicBezTo>
                      <a:cubicBezTo>
                        <a:pt x="11603" y="19877"/>
                        <a:pt x="11656" y="19875"/>
                        <a:pt x="11709" y="19875"/>
                      </a:cubicBezTo>
                      <a:cubicBezTo>
                        <a:pt x="12549" y="19875"/>
                        <a:pt x="13385" y="20227"/>
                        <a:pt x="13979" y="20832"/>
                      </a:cubicBezTo>
                      <a:cubicBezTo>
                        <a:pt x="12288" y="20963"/>
                        <a:pt x="10717" y="22308"/>
                        <a:pt x="9907" y="23785"/>
                      </a:cubicBezTo>
                      <a:cubicBezTo>
                        <a:pt x="10359" y="23574"/>
                        <a:pt x="10850" y="23477"/>
                        <a:pt x="11346" y="23477"/>
                      </a:cubicBezTo>
                      <a:cubicBezTo>
                        <a:pt x="12732" y="23477"/>
                        <a:pt x="14166" y="24232"/>
                        <a:pt x="14955" y="25380"/>
                      </a:cubicBezTo>
                      <a:cubicBezTo>
                        <a:pt x="14758" y="25330"/>
                        <a:pt x="14556" y="25307"/>
                        <a:pt x="14353" y="25307"/>
                      </a:cubicBezTo>
                      <a:cubicBezTo>
                        <a:pt x="13151" y="25307"/>
                        <a:pt x="11906" y="26127"/>
                        <a:pt x="11193" y="27095"/>
                      </a:cubicBezTo>
                      <a:cubicBezTo>
                        <a:pt x="10324" y="26178"/>
                        <a:pt x="8883" y="25571"/>
                        <a:pt x="7621" y="25523"/>
                      </a:cubicBezTo>
                      <a:cubicBezTo>
                        <a:pt x="7560" y="25521"/>
                        <a:pt x="7499" y="25520"/>
                        <a:pt x="7438" y="25520"/>
                      </a:cubicBezTo>
                      <a:cubicBezTo>
                        <a:pt x="6226" y="25520"/>
                        <a:pt x="5027" y="25968"/>
                        <a:pt x="4121" y="26773"/>
                      </a:cubicBezTo>
                      <a:cubicBezTo>
                        <a:pt x="3796" y="26272"/>
                        <a:pt x="3211" y="26089"/>
                        <a:pt x="2608" y="26089"/>
                      </a:cubicBezTo>
                      <a:cubicBezTo>
                        <a:pt x="2437" y="26089"/>
                        <a:pt x="2265" y="26104"/>
                        <a:pt x="2096" y="26130"/>
                      </a:cubicBezTo>
                      <a:cubicBezTo>
                        <a:pt x="1346" y="26249"/>
                        <a:pt x="668" y="26654"/>
                        <a:pt x="1" y="27059"/>
                      </a:cubicBezTo>
                      <a:cubicBezTo>
                        <a:pt x="172" y="27022"/>
                        <a:pt x="344" y="27004"/>
                        <a:pt x="517" y="27004"/>
                      </a:cubicBezTo>
                      <a:cubicBezTo>
                        <a:pt x="1779" y="27004"/>
                        <a:pt x="3038" y="27953"/>
                        <a:pt x="3394" y="29178"/>
                      </a:cubicBezTo>
                      <a:cubicBezTo>
                        <a:pt x="3837" y="28870"/>
                        <a:pt x="4564" y="28740"/>
                        <a:pt x="5236" y="28740"/>
                      </a:cubicBezTo>
                      <a:cubicBezTo>
                        <a:pt x="5575" y="28740"/>
                        <a:pt x="5901" y="28773"/>
                        <a:pt x="6168" y="28833"/>
                      </a:cubicBezTo>
                      <a:cubicBezTo>
                        <a:pt x="6954" y="29012"/>
                        <a:pt x="7657" y="29535"/>
                        <a:pt x="8062" y="30238"/>
                      </a:cubicBezTo>
                      <a:cubicBezTo>
                        <a:pt x="8000" y="30235"/>
                        <a:pt x="7938" y="30233"/>
                        <a:pt x="7876" y="30233"/>
                      </a:cubicBezTo>
                      <a:cubicBezTo>
                        <a:pt x="6215" y="30233"/>
                        <a:pt x="4315" y="31291"/>
                        <a:pt x="3466" y="32691"/>
                      </a:cubicBezTo>
                      <a:cubicBezTo>
                        <a:pt x="4133" y="32111"/>
                        <a:pt x="5414" y="31973"/>
                        <a:pt x="6365" y="31973"/>
                      </a:cubicBezTo>
                      <a:cubicBezTo>
                        <a:pt x="6449" y="31973"/>
                        <a:pt x="6531" y="31974"/>
                        <a:pt x="6609" y="31976"/>
                      </a:cubicBezTo>
                      <a:cubicBezTo>
                        <a:pt x="7573" y="32000"/>
                        <a:pt x="8526" y="32381"/>
                        <a:pt x="9228" y="33036"/>
                      </a:cubicBezTo>
                      <a:cubicBezTo>
                        <a:pt x="10212" y="31476"/>
                        <a:pt x="11861" y="30528"/>
                        <a:pt x="13697" y="30528"/>
                      </a:cubicBezTo>
                      <a:cubicBezTo>
                        <a:pt x="13794" y="30528"/>
                        <a:pt x="13892" y="30530"/>
                        <a:pt x="13991" y="30536"/>
                      </a:cubicBezTo>
                      <a:cubicBezTo>
                        <a:pt x="12312" y="31250"/>
                        <a:pt x="11086" y="33000"/>
                        <a:pt x="10633" y="34798"/>
                      </a:cubicBezTo>
                      <a:cubicBezTo>
                        <a:pt x="11705" y="34500"/>
                        <a:pt x="12693" y="33869"/>
                        <a:pt x="13384" y="32976"/>
                      </a:cubicBezTo>
                      <a:cubicBezTo>
                        <a:pt x="13972" y="33215"/>
                        <a:pt x="14607" y="33333"/>
                        <a:pt x="15242" y="33333"/>
                      </a:cubicBezTo>
                      <a:cubicBezTo>
                        <a:pt x="16035" y="33333"/>
                        <a:pt x="16827" y="33149"/>
                        <a:pt x="17527" y="32786"/>
                      </a:cubicBezTo>
                      <a:cubicBezTo>
                        <a:pt x="18801" y="32131"/>
                        <a:pt x="19849" y="30607"/>
                        <a:pt x="20194" y="29214"/>
                      </a:cubicBezTo>
                      <a:cubicBezTo>
                        <a:pt x="21373" y="28535"/>
                        <a:pt x="22182" y="27238"/>
                        <a:pt x="22254" y="25880"/>
                      </a:cubicBezTo>
                      <a:cubicBezTo>
                        <a:pt x="22337" y="24511"/>
                        <a:pt x="21516" y="23011"/>
                        <a:pt x="20420" y="22201"/>
                      </a:cubicBezTo>
                      <a:cubicBezTo>
                        <a:pt x="21289" y="20939"/>
                        <a:pt x="21563" y="19272"/>
                        <a:pt x="21135" y="17796"/>
                      </a:cubicBezTo>
                      <a:cubicBezTo>
                        <a:pt x="20694" y="16320"/>
                        <a:pt x="19694" y="15117"/>
                        <a:pt x="18277" y="14522"/>
                      </a:cubicBezTo>
                      <a:cubicBezTo>
                        <a:pt x="19099" y="11712"/>
                        <a:pt x="17848" y="8354"/>
                        <a:pt x="15134" y="7271"/>
                      </a:cubicBezTo>
                      <a:cubicBezTo>
                        <a:pt x="15646" y="5997"/>
                        <a:pt x="15312" y="4425"/>
                        <a:pt x="14312" y="3485"/>
                      </a:cubicBezTo>
                      <a:cubicBezTo>
                        <a:pt x="13518" y="2729"/>
                        <a:pt x="12499" y="1957"/>
                        <a:pt x="11488" y="1957"/>
                      </a:cubicBezTo>
                      <a:cubicBezTo>
                        <a:pt x="11225" y="1957"/>
                        <a:pt x="10962" y="2009"/>
                        <a:pt x="10705" y="2127"/>
                      </a:cubicBezTo>
                      <a:cubicBezTo>
                        <a:pt x="10169" y="1091"/>
                        <a:pt x="9145" y="318"/>
                        <a:pt x="8002" y="79"/>
                      </a:cubicBezTo>
                      <a:cubicBezTo>
                        <a:pt x="7752" y="25"/>
                        <a:pt x="7483" y="1"/>
                        <a:pt x="7202" y="1"/>
                      </a:cubicBezTo>
                      <a:close/>
                    </a:path>
                  </a:pathLst>
                </a:custGeom>
                <a:solidFill>
                  <a:srgbClr val="538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7509BD-37BB-497A-B5B0-3E55AC5D1877}"/>
                  </a:ext>
                </a:extLst>
              </p:cNvPr>
              <p:cNvSpPr txBox="1"/>
              <p:nvPr/>
            </p:nvSpPr>
            <p:spPr>
              <a:xfrm>
                <a:off x="66675" y="4670471"/>
                <a:ext cx="1441935" cy="319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눈 떠보니 산 속</a:t>
                </a: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ADFCD7-3991-4E67-B3C6-7239B8057936}"/>
                </a:ext>
              </a:extLst>
            </p:cNvPr>
            <p:cNvSpPr/>
            <p:nvPr/>
          </p:nvSpPr>
          <p:spPr>
            <a:xfrm>
              <a:off x="25104" y="4571306"/>
              <a:ext cx="1465466" cy="543399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111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510;p36">
            <a:extLst>
              <a:ext uri="{FF2B5EF4-FFF2-40B4-BE49-F238E27FC236}">
                <a16:creationId xmlns:a16="http://schemas.microsoft.com/office/drawing/2014/main" id="{50A0F931-8D6B-4472-AC48-BE40906CE264}"/>
              </a:ext>
            </a:extLst>
          </p:cNvPr>
          <p:cNvSpPr/>
          <p:nvPr/>
        </p:nvSpPr>
        <p:spPr>
          <a:xfrm rot="1122966" flipH="1">
            <a:off x="6332900" y="1068526"/>
            <a:ext cx="2480691" cy="3591547"/>
          </a:xfrm>
          <a:custGeom>
            <a:avLst/>
            <a:gdLst/>
            <a:ahLst/>
            <a:cxnLst/>
            <a:rect l="l" t="t" r="r" b="b"/>
            <a:pathLst>
              <a:path w="126743" h="147331" extrusionOk="0">
                <a:moveTo>
                  <a:pt x="30909" y="1"/>
                </a:moveTo>
                <a:cubicBezTo>
                  <a:pt x="27620" y="1"/>
                  <a:pt x="24316" y="644"/>
                  <a:pt x="21289" y="1809"/>
                </a:cubicBezTo>
                <a:cubicBezTo>
                  <a:pt x="4585" y="8250"/>
                  <a:pt x="1894" y="30443"/>
                  <a:pt x="798" y="45838"/>
                </a:cubicBezTo>
                <a:cubicBezTo>
                  <a:pt x="1" y="56970"/>
                  <a:pt x="1763" y="68353"/>
                  <a:pt x="4573" y="79104"/>
                </a:cubicBezTo>
                <a:cubicBezTo>
                  <a:pt x="7252" y="89391"/>
                  <a:pt x="10919" y="99821"/>
                  <a:pt x="16872" y="108703"/>
                </a:cubicBezTo>
                <a:cubicBezTo>
                  <a:pt x="24516" y="120121"/>
                  <a:pt x="36208" y="129717"/>
                  <a:pt x="48257" y="136075"/>
                </a:cubicBezTo>
                <a:cubicBezTo>
                  <a:pt x="59206" y="141857"/>
                  <a:pt x="71298" y="147331"/>
                  <a:pt x="83763" y="147331"/>
                </a:cubicBezTo>
                <a:cubicBezTo>
                  <a:pt x="86980" y="147331"/>
                  <a:pt x="90223" y="146966"/>
                  <a:pt x="93477" y="146148"/>
                </a:cubicBezTo>
                <a:cubicBezTo>
                  <a:pt x="118670" y="139814"/>
                  <a:pt x="126743" y="111060"/>
                  <a:pt x="120778" y="88522"/>
                </a:cubicBezTo>
                <a:cubicBezTo>
                  <a:pt x="114622" y="65245"/>
                  <a:pt x="94334" y="48767"/>
                  <a:pt x="73177" y="39278"/>
                </a:cubicBezTo>
                <a:cubicBezTo>
                  <a:pt x="67581" y="36765"/>
                  <a:pt x="60175" y="33920"/>
                  <a:pt x="55924" y="29312"/>
                </a:cubicBezTo>
                <a:cubicBezTo>
                  <a:pt x="52436" y="25526"/>
                  <a:pt x="52436" y="20359"/>
                  <a:pt x="51233" y="15632"/>
                </a:cubicBezTo>
                <a:cubicBezTo>
                  <a:pt x="49995" y="10774"/>
                  <a:pt x="47340" y="6547"/>
                  <a:pt x="43185" y="3642"/>
                </a:cubicBezTo>
                <a:cubicBezTo>
                  <a:pt x="39567" y="1122"/>
                  <a:pt x="35251" y="1"/>
                  <a:pt x="30909" y="1"/>
                </a:cubicBezTo>
                <a:close/>
              </a:path>
            </a:pathLst>
          </a:custGeom>
          <a:solidFill>
            <a:schemeClr val="lt2">
              <a:alpha val="2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title" idx="2"/>
          </p:nvPr>
        </p:nvSpPr>
        <p:spPr>
          <a:xfrm>
            <a:off x="1101983" y="1220113"/>
            <a:ext cx="1402289" cy="13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1101982" y="2573725"/>
            <a:ext cx="491825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n-ea"/>
                <a:ea typeface="+mn-ea"/>
              </a:rPr>
              <a:t>기대효과 및 소개</a:t>
            </a:r>
            <a:endParaRPr b="1" dirty="0">
              <a:latin typeface="+mn-ea"/>
              <a:ea typeface="+mn-ea"/>
            </a:endParaRPr>
          </a:p>
        </p:txBody>
      </p:sp>
      <p:sp>
        <p:nvSpPr>
          <p:cNvPr id="511" name="Google Shape;511;p36"/>
          <p:cNvSpPr/>
          <p:nvPr/>
        </p:nvSpPr>
        <p:spPr>
          <a:xfrm rot="2160412">
            <a:off x="4756869" y="1423529"/>
            <a:ext cx="4164241" cy="2720564"/>
          </a:xfrm>
          <a:custGeom>
            <a:avLst/>
            <a:gdLst/>
            <a:ahLst/>
            <a:cxnLst/>
            <a:rect l="l" t="t" r="r" b="b"/>
            <a:pathLst>
              <a:path w="151103" h="99159" extrusionOk="0">
                <a:moveTo>
                  <a:pt x="80976" y="0"/>
                </a:moveTo>
                <a:cubicBezTo>
                  <a:pt x="80204" y="0"/>
                  <a:pt x="79434" y="12"/>
                  <a:pt x="78665" y="36"/>
                </a:cubicBezTo>
                <a:cubicBezTo>
                  <a:pt x="73998" y="179"/>
                  <a:pt x="69664" y="929"/>
                  <a:pt x="65295" y="1727"/>
                </a:cubicBezTo>
                <a:cubicBezTo>
                  <a:pt x="60520" y="2156"/>
                  <a:pt x="55722" y="2560"/>
                  <a:pt x="50912" y="2894"/>
                </a:cubicBezTo>
                <a:cubicBezTo>
                  <a:pt x="47459" y="3132"/>
                  <a:pt x="44006" y="3394"/>
                  <a:pt x="40613" y="3799"/>
                </a:cubicBezTo>
                <a:cubicBezTo>
                  <a:pt x="39833" y="3747"/>
                  <a:pt x="39057" y="3709"/>
                  <a:pt x="38304" y="3709"/>
                </a:cubicBezTo>
                <a:cubicBezTo>
                  <a:pt x="36286" y="3709"/>
                  <a:pt x="34441" y="3980"/>
                  <a:pt x="33183" y="4977"/>
                </a:cubicBezTo>
                <a:cubicBezTo>
                  <a:pt x="32433" y="5132"/>
                  <a:pt x="31695" y="5299"/>
                  <a:pt x="30957" y="5477"/>
                </a:cubicBezTo>
                <a:cubicBezTo>
                  <a:pt x="16300" y="9013"/>
                  <a:pt x="6763" y="18491"/>
                  <a:pt x="3406" y="29647"/>
                </a:cubicBezTo>
                <a:cubicBezTo>
                  <a:pt x="1" y="40994"/>
                  <a:pt x="3084" y="54281"/>
                  <a:pt x="9514" y="65723"/>
                </a:cubicBezTo>
                <a:cubicBezTo>
                  <a:pt x="15038" y="75545"/>
                  <a:pt x="24087" y="84308"/>
                  <a:pt x="36303" y="90226"/>
                </a:cubicBezTo>
                <a:cubicBezTo>
                  <a:pt x="49235" y="96492"/>
                  <a:pt x="65296" y="99158"/>
                  <a:pt x="79683" y="99158"/>
                </a:cubicBezTo>
                <a:cubicBezTo>
                  <a:pt x="80303" y="99158"/>
                  <a:pt x="80921" y="99153"/>
                  <a:pt x="81535" y="99144"/>
                </a:cubicBezTo>
                <a:cubicBezTo>
                  <a:pt x="97203" y="98894"/>
                  <a:pt x="111693" y="94834"/>
                  <a:pt x="123826" y="88571"/>
                </a:cubicBezTo>
                <a:cubicBezTo>
                  <a:pt x="135780" y="82415"/>
                  <a:pt x="144757" y="73474"/>
                  <a:pt x="148031" y="62472"/>
                </a:cubicBezTo>
                <a:cubicBezTo>
                  <a:pt x="151103" y="52126"/>
                  <a:pt x="148198" y="40232"/>
                  <a:pt x="142185" y="29826"/>
                </a:cubicBezTo>
                <a:cubicBezTo>
                  <a:pt x="138304" y="23099"/>
                  <a:pt x="132541" y="16872"/>
                  <a:pt x="124993" y="11954"/>
                </a:cubicBezTo>
                <a:cubicBezTo>
                  <a:pt x="116206" y="6227"/>
                  <a:pt x="105562" y="3084"/>
                  <a:pt x="94786" y="1215"/>
                </a:cubicBezTo>
                <a:cubicBezTo>
                  <a:pt x="90180" y="420"/>
                  <a:pt x="85557" y="0"/>
                  <a:pt x="80976" y="0"/>
                </a:cubicBezTo>
                <a:close/>
              </a:path>
            </a:pathLst>
          </a:custGeom>
          <a:solidFill>
            <a:schemeClr val="lt1">
              <a:alpha val="44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 txBox="1">
            <a:spLocks noGrp="1"/>
          </p:cNvSpPr>
          <p:nvPr>
            <p:ph type="subTitle" idx="1"/>
          </p:nvPr>
        </p:nvSpPr>
        <p:spPr>
          <a:xfrm>
            <a:off x="1112418" y="3366443"/>
            <a:ext cx="24522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n-ea"/>
                <a:ea typeface="+mn-ea"/>
              </a:rPr>
              <a:t>VR</a:t>
            </a:r>
            <a:r>
              <a:rPr lang="ko-KR" altLang="en-US" dirty="0">
                <a:latin typeface="+mn-ea"/>
                <a:ea typeface="+mn-ea"/>
              </a:rPr>
              <a:t>산림치유에 대하여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B01656-75A1-4F6A-B2B0-3DE06E04D165}"/>
              </a:ext>
            </a:extLst>
          </p:cNvPr>
          <p:cNvGrpSpPr/>
          <p:nvPr/>
        </p:nvGrpSpPr>
        <p:grpSpPr>
          <a:xfrm>
            <a:off x="1220723" y="2454243"/>
            <a:ext cx="619372" cy="77476"/>
            <a:chOff x="1608664" y="2454243"/>
            <a:chExt cx="619372" cy="77476"/>
          </a:xfrm>
        </p:grpSpPr>
        <p:sp>
          <p:nvSpPr>
            <p:cNvPr id="544" name="Google Shape;544;p36"/>
            <p:cNvSpPr/>
            <p:nvPr/>
          </p:nvSpPr>
          <p:spPr>
            <a:xfrm flipH="1">
              <a:off x="1779186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flipH="1">
              <a:off x="195493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flipH="1">
              <a:off x="1608664" y="2454243"/>
              <a:ext cx="99921" cy="77476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545;p36">
              <a:extLst>
                <a:ext uri="{FF2B5EF4-FFF2-40B4-BE49-F238E27FC236}">
                  <a16:creationId xmlns:a16="http://schemas.microsoft.com/office/drawing/2014/main" id="{86E0BD81-6A8B-46AB-82F3-60370448E209}"/>
                </a:ext>
              </a:extLst>
            </p:cNvPr>
            <p:cNvSpPr/>
            <p:nvPr/>
          </p:nvSpPr>
          <p:spPr>
            <a:xfrm flipH="1">
              <a:off x="2128082" y="2454243"/>
              <a:ext cx="99954" cy="77476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0F05328-9642-449D-82F5-5E4AE43ECAFB}"/>
              </a:ext>
            </a:extLst>
          </p:cNvPr>
          <p:cNvGrpSpPr/>
          <p:nvPr/>
        </p:nvGrpSpPr>
        <p:grpSpPr>
          <a:xfrm>
            <a:off x="-3443" y="4590510"/>
            <a:ext cx="1441935" cy="600933"/>
            <a:chOff x="66675" y="4389184"/>
            <a:chExt cx="1441935" cy="600933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FC171A1-83D5-4EBE-83F1-908428B7BF24}"/>
                </a:ext>
              </a:extLst>
            </p:cNvPr>
            <p:cNvGrpSpPr/>
            <p:nvPr/>
          </p:nvGrpSpPr>
          <p:grpSpPr>
            <a:xfrm>
              <a:off x="1060523" y="4389184"/>
              <a:ext cx="271417" cy="486374"/>
              <a:chOff x="323304" y="1370828"/>
              <a:chExt cx="327986" cy="587743"/>
            </a:xfrm>
          </p:grpSpPr>
          <p:sp>
            <p:nvSpPr>
              <p:cNvPr id="120" name="Google Shape;2149;p57">
                <a:extLst>
                  <a:ext uri="{FF2B5EF4-FFF2-40B4-BE49-F238E27FC236}">
                    <a16:creationId xmlns:a16="http://schemas.microsoft.com/office/drawing/2014/main" id="{F7FA5FE8-AF55-4560-8B2D-1F1658D5BDE6}"/>
                  </a:ext>
                </a:extLst>
              </p:cNvPr>
              <p:cNvSpPr/>
              <p:nvPr/>
            </p:nvSpPr>
            <p:spPr>
              <a:xfrm>
                <a:off x="452364" y="1683606"/>
                <a:ext cx="91492" cy="274965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25873" extrusionOk="0">
                    <a:moveTo>
                      <a:pt x="4442" y="0"/>
                    </a:moveTo>
                    <a:cubicBezTo>
                      <a:pt x="3572" y="929"/>
                      <a:pt x="3358" y="1512"/>
                      <a:pt x="2477" y="2429"/>
                    </a:cubicBezTo>
                    <a:cubicBezTo>
                      <a:pt x="3656" y="10287"/>
                      <a:pt x="2787" y="18443"/>
                      <a:pt x="0" y="25873"/>
                    </a:cubicBezTo>
                    <a:cubicBezTo>
                      <a:pt x="2858" y="25539"/>
                      <a:pt x="5727" y="25289"/>
                      <a:pt x="8609" y="25134"/>
                    </a:cubicBezTo>
                    <a:cubicBezTo>
                      <a:pt x="6037" y="17895"/>
                      <a:pt x="5263" y="10025"/>
                      <a:pt x="6406" y="2429"/>
                    </a:cubicBezTo>
                    <a:cubicBezTo>
                      <a:pt x="5525" y="1512"/>
                      <a:pt x="5311" y="929"/>
                      <a:pt x="4442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50;p57">
                <a:extLst>
                  <a:ext uri="{FF2B5EF4-FFF2-40B4-BE49-F238E27FC236}">
                    <a16:creationId xmlns:a16="http://schemas.microsoft.com/office/drawing/2014/main" id="{DD20179A-D060-400F-8305-242AF9418888}"/>
                  </a:ext>
                </a:extLst>
              </p:cNvPr>
              <p:cNvSpPr/>
              <p:nvPr/>
            </p:nvSpPr>
            <p:spPr>
              <a:xfrm>
                <a:off x="323304" y="1370828"/>
                <a:ext cx="327986" cy="379094"/>
              </a:xfrm>
              <a:custGeom>
                <a:avLst/>
                <a:gdLst/>
                <a:ahLst/>
                <a:cxnLst/>
                <a:rect l="l" t="t" r="r" b="b"/>
                <a:pathLst>
                  <a:path w="30862" h="35671" extrusionOk="0">
                    <a:moveTo>
                      <a:pt x="15673" y="0"/>
                    </a:moveTo>
                    <a:cubicBezTo>
                      <a:pt x="14673" y="0"/>
                      <a:pt x="13552" y="301"/>
                      <a:pt x="12847" y="868"/>
                    </a:cubicBezTo>
                    <a:cubicBezTo>
                      <a:pt x="12678" y="846"/>
                      <a:pt x="12507" y="835"/>
                      <a:pt x="12337" y="835"/>
                    </a:cubicBezTo>
                    <a:cubicBezTo>
                      <a:pt x="10961" y="835"/>
                      <a:pt x="9585" y="1546"/>
                      <a:pt x="8823" y="2690"/>
                    </a:cubicBezTo>
                    <a:cubicBezTo>
                      <a:pt x="7953" y="3988"/>
                      <a:pt x="7894" y="5762"/>
                      <a:pt x="8656" y="7119"/>
                    </a:cubicBezTo>
                    <a:cubicBezTo>
                      <a:pt x="7013" y="7464"/>
                      <a:pt x="5298" y="7833"/>
                      <a:pt x="4251" y="9167"/>
                    </a:cubicBezTo>
                    <a:cubicBezTo>
                      <a:pt x="3203" y="10489"/>
                      <a:pt x="2977" y="12548"/>
                      <a:pt x="4084" y="13822"/>
                    </a:cubicBezTo>
                    <a:cubicBezTo>
                      <a:pt x="2250" y="14525"/>
                      <a:pt x="857" y="16084"/>
                      <a:pt x="429" y="18001"/>
                    </a:cubicBezTo>
                    <a:cubicBezTo>
                      <a:pt x="0" y="19918"/>
                      <a:pt x="595" y="22038"/>
                      <a:pt x="1965" y="23454"/>
                    </a:cubicBezTo>
                    <a:cubicBezTo>
                      <a:pt x="1944" y="23453"/>
                      <a:pt x="1924" y="23452"/>
                      <a:pt x="1903" y="23452"/>
                    </a:cubicBezTo>
                    <a:cubicBezTo>
                      <a:pt x="1004" y="23452"/>
                      <a:pt x="558" y="24987"/>
                      <a:pt x="464" y="25907"/>
                    </a:cubicBezTo>
                    <a:cubicBezTo>
                      <a:pt x="274" y="27622"/>
                      <a:pt x="1000" y="29419"/>
                      <a:pt x="2334" y="30527"/>
                    </a:cubicBezTo>
                    <a:cubicBezTo>
                      <a:pt x="3279" y="31311"/>
                      <a:pt x="4505" y="31731"/>
                      <a:pt x="5728" y="31731"/>
                    </a:cubicBezTo>
                    <a:cubicBezTo>
                      <a:pt x="6231" y="31731"/>
                      <a:pt x="6733" y="31661"/>
                      <a:pt x="7215" y="31515"/>
                    </a:cubicBezTo>
                    <a:lnTo>
                      <a:pt x="7215" y="31515"/>
                    </a:lnTo>
                    <a:cubicBezTo>
                      <a:pt x="6930" y="32158"/>
                      <a:pt x="6834" y="33337"/>
                      <a:pt x="7239" y="33920"/>
                    </a:cubicBezTo>
                    <a:cubicBezTo>
                      <a:pt x="7615" y="34479"/>
                      <a:pt x="8417" y="34983"/>
                      <a:pt x="9101" y="34983"/>
                    </a:cubicBezTo>
                    <a:cubicBezTo>
                      <a:pt x="9132" y="34983"/>
                      <a:pt x="9162" y="34982"/>
                      <a:pt x="9192" y="34980"/>
                    </a:cubicBezTo>
                    <a:cubicBezTo>
                      <a:pt x="9986" y="35449"/>
                      <a:pt x="10872" y="35671"/>
                      <a:pt x="11762" y="35671"/>
                    </a:cubicBezTo>
                    <a:cubicBezTo>
                      <a:pt x="13061" y="35671"/>
                      <a:pt x="14368" y="35199"/>
                      <a:pt x="15407" y="34337"/>
                    </a:cubicBezTo>
                    <a:cubicBezTo>
                      <a:pt x="16134" y="34787"/>
                      <a:pt x="16958" y="34996"/>
                      <a:pt x="17788" y="34996"/>
                    </a:cubicBezTo>
                    <a:cubicBezTo>
                      <a:pt x="19349" y="34996"/>
                      <a:pt x="20928" y="34254"/>
                      <a:pt x="21908" y="32979"/>
                    </a:cubicBezTo>
                    <a:cubicBezTo>
                      <a:pt x="22496" y="33218"/>
                      <a:pt x="23131" y="33336"/>
                      <a:pt x="23766" y="33336"/>
                    </a:cubicBezTo>
                    <a:cubicBezTo>
                      <a:pt x="24559" y="33336"/>
                      <a:pt x="25351" y="33152"/>
                      <a:pt x="26051" y="32789"/>
                    </a:cubicBezTo>
                    <a:cubicBezTo>
                      <a:pt x="27325" y="32134"/>
                      <a:pt x="28373" y="30610"/>
                      <a:pt x="28718" y="29217"/>
                    </a:cubicBezTo>
                    <a:cubicBezTo>
                      <a:pt x="29897" y="28538"/>
                      <a:pt x="30706" y="27241"/>
                      <a:pt x="30778" y="25883"/>
                    </a:cubicBezTo>
                    <a:cubicBezTo>
                      <a:pt x="30861" y="24514"/>
                      <a:pt x="30040" y="23014"/>
                      <a:pt x="28944" y="22204"/>
                    </a:cubicBezTo>
                    <a:cubicBezTo>
                      <a:pt x="29813" y="20942"/>
                      <a:pt x="30087" y="19275"/>
                      <a:pt x="29659" y="17799"/>
                    </a:cubicBezTo>
                    <a:cubicBezTo>
                      <a:pt x="29218" y="16323"/>
                      <a:pt x="28218" y="15120"/>
                      <a:pt x="26801" y="14525"/>
                    </a:cubicBezTo>
                    <a:cubicBezTo>
                      <a:pt x="27623" y="11727"/>
                      <a:pt x="26372" y="8357"/>
                      <a:pt x="23658" y="7274"/>
                    </a:cubicBezTo>
                    <a:cubicBezTo>
                      <a:pt x="24170" y="6000"/>
                      <a:pt x="23836" y="4428"/>
                      <a:pt x="22836" y="3488"/>
                    </a:cubicBezTo>
                    <a:cubicBezTo>
                      <a:pt x="22042" y="2732"/>
                      <a:pt x="21023" y="1960"/>
                      <a:pt x="20012" y="1960"/>
                    </a:cubicBezTo>
                    <a:cubicBezTo>
                      <a:pt x="19749" y="1960"/>
                      <a:pt x="19486" y="2012"/>
                      <a:pt x="19229" y="2130"/>
                    </a:cubicBezTo>
                    <a:cubicBezTo>
                      <a:pt x="18693" y="1094"/>
                      <a:pt x="17669" y="321"/>
                      <a:pt x="16526" y="82"/>
                    </a:cubicBezTo>
                    <a:cubicBezTo>
                      <a:pt x="16262" y="27"/>
                      <a:pt x="15973" y="0"/>
                      <a:pt x="15673" y="0"/>
                    </a:cubicBezTo>
                    <a:close/>
                  </a:path>
                </a:pathLst>
              </a:custGeom>
              <a:solidFill>
                <a:srgbClr val="7DBD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51;p57">
                <a:extLst>
                  <a:ext uri="{FF2B5EF4-FFF2-40B4-BE49-F238E27FC236}">
                    <a16:creationId xmlns:a16="http://schemas.microsoft.com/office/drawing/2014/main" id="{7FE929C0-BFF6-4147-9219-AADED89CF3A5}"/>
                  </a:ext>
                </a:extLst>
              </p:cNvPr>
              <p:cNvSpPr/>
              <p:nvPr/>
            </p:nvSpPr>
            <p:spPr>
              <a:xfrm>
                <a:off x="413893" y="1370860"/>
                <a:ext cx="237397" cy="369826"/>
              </a:xfrm>
              <a:custGeom>
                <a:avLst/>
                <a:gdLst/>
                <a:ahLst/>
                <a:cxnLst/>
                <a:rect l="l" t="t" r="r" b="b"/>
                <a:pathLst>
                  <a:path w="22338" h="34799" extrusionOk="0">
                    <a:moveTo>
                      <a:pt x="7202" y="1"/>
                    </a:moveTo>
                    <a:cubicBezTo>
                      <a:pt x="7055" y="1"/>
                      <a:pt x="6904" y="8"/>
                      <a:pt x="6752" y="20"/>
                    </a:cubicBezTo>
                    <a:cubicBezTo>
                      <a:pt x="8002" y="984"/>
                      <a:pt x="8752" y="2627"/>
                      <a:pt x="8550" y="4211"/>
                    </a:cubicBezTo>
                    <a:cubicBezTo>
                      <a:pt x="8762" y="4109"/>
                      <a:pt x="8976" y="4063"/>
                      <a:pt x="9188" y="4063"/>
                    </a:cubicBezTo>
                    <a:cubicBezTo>
                      <a:pt x="9569" y="4063"/>
                      <a:pt x="9943" y="4212"/>
                      <a:pt x="10288" y="4449"/>
                    </a:cubicBezTo>
                    <a:cubicBezTo>
                      <a:pt x="10836" y="4818"/>
                      <a:pt x="11157" y="5485"/>
                      <a:pt x="11110" y="6152"/>
                    </a:cubicBezTo>
                    <a:cubicBezTo>
                      <a:pt x="9967" y="6187"/>
                      <a:pt x="8681" y="7152"/>
                      <a:pt x="8383" y="8259"/>
                    </a:cubicBezTo>
                    <a:cubicBezTo>
                      <a:pt x="8781" y="7871"/>
                      <a:pt x="9371" y="7691"/>
                      <a:pt x="9943" y="7691"/>
                    </a:cubicBezTo>
                    <a:cubicBezTo>
                      <a:pt x="10055" y="7691"/>
                      <a:pt x="10167" y="7698"/>
                      <a:pt x="10276" y="7711"/>
                    </a:cubicBezTo>
                    <a:cubicBezTo>
                      <a:pt x="10943" y="7795"/>
                      <a:pt x="11550" y="8200"/>
                      <a:pt x="11895" y="8771"/>
                    </a:cubicBezTo>
                    <a:cubicBezTo>
                      <a:pt x="10967" y="9092"/>
                      <a:pt x="10002" y="10200"/>
                      <a:pt x="9740" y="11152"/>
                    </a:cubicBezTo>
                    <a:cubicBezTo>
                      <a:pt x="10258" y="10826"/>
                      <a:pt x="10885" y="10669"/>
                      <a:pt x="11517" y="10669"/>
                    </a:cubicBezTo>
                    <a:cubicBezTo>
                      <a:pt x="12384" y="10669"/>
                      <a:pt x="13259" y="10964"/>
                      <a:pt x="13872" y="11521"/>
                    </a:cubicBezTo>
                    <a:cubicBezTo>
                      <a:pt x="12181" y="11736"/>
                      <a:pt x="10717" y="13664"/>
                      <a:pt x="10764" y="15367"/>
                    </a:cubicBezTo>
                    <a:cubicBezTo>
                      <a:pt x="10238" y="15040"/>
                      <a:pt x="9551" y="14912"/>
                      <a:pt x="8860" y="14912"/>
                    </a:cubicBezTo>
                    <a:cubicBezTo>
                      <a:pt x="8317" y="14912"/>
                      <a:pt x="7771" y="14991"/>
                      <a:pt x="7300" y="15117"/>
                    </a:cubicBezTo>
                    <a:cubicBezTo>
                      <a:pt x="6228" y="15403"/>
                      <a:pt x="5287" y="16153"/>
                      <a:pt x="4775" y="17141"/>
                    </a:cubicBezTo>
                    <a:cubicBezTo>
                      <a:pt x="5134" y="16800"/>
                      <a:pt x="5550" y="16684"/>
                      <a:pt x="6010" y="16684"/>
                    </a:cubicBezTo>
                    <a:cubicBezTo>
                      <a:pt x="6176" y="16684"/>
                      <a:pt x="6348" y="16699"/>
                      <a:pt x="6526" y="16724"/>
                    </a:cubicBezTo>
                    <a:cubicBezTo>
                      <a:pt x="7180" y="16820"/>
                      <a:pt x="7788" y="17236"/>
                      <a:pt x="8133" y="17820"/>
                    </a:cubicBezTo>
                    <a:cubicBezTo>
                      <a:pt x="8126" y="17820"/>
                      <a:pt x="8118" y="17820"/>
                      <a:pt x="8111" y="17820"/>
                    </a:cubicBezTo>
                    <a:cubicBezTo>
                      <a:pt x="6782" y="17820"/>
                      <a:pt x="5214" y="18875"/>
                      <a:pt x="4787" y="20130"/>
                    </a:cubicBezTo>
                    <a:cubicBezTo>
                      <a:pt x="5282" y="19865"/>
                      <a:pt x="5831" y="19739"/>
                      <a:pt x="6381" y="19739"/>
                    </a:cubicBezTo>
                    <a:cubicBezTo>
                      <a:pt x="7340" y="19739"/>
                      <a:pt x="8302" y="20120"/>
                      <a:pt x="8990" y="20808"/>
                    </a:cubicBezTo>
                    <a:cubicBezTo>
                      <a:pt x="9550" y="20106"/>
                      <a:pt x="10645" y="19927"/>
                      <a:pt x="11550" y="19880"/>
                    </a:cubicBezTo>
                    <a:cubicBezTo>
                      <a:pt x="11603" y="19877"/>
                      <a:pt x="11656" y="19875"/>
                      <a:pt x="11709" y="19875"/>
                    </a:cubicBezTo>
                    <a:cubicBezTo>
                      <a:pt x="12549" y="19875"/>
                      <a:pt x="13385" y="20227"/>
                      <a:pt x="13979" y="20832"/>
                    </a:cubicBezTo>
                    <a:cubicBezTo>
                      <a:pt x="12288" y="20963"/>
                      <a:pt x="10717" y="22308"/>
                      <a:pt x="9907" y="23785"/>
                    </a:cubicBezTo>
                    <a:cubicBezTo>
                      <a:pt x="10359" y="23574"/>
                      <a:pt x="10850" y="23477"/>
                      <a:pt x="11346" y="23477"/>
                    </a:cubicBezTo>
                    <a:cubicBezTo>
                      <a:pt x="12732" y="23477"/>
                      <a:pt x="14166" y="24232"/>
                      <a:pt x="14955" y="25380"/>
                    </a:cubicBezTo>
                    <a:cubicBezTo>
                      <a:pt x="14758" y="25330"/>
                      <a:pt x="14556" y="25307"/>
                      <a:pt x="14353" y="25307"/>
                    </a:cubicBezTo>
                    <a:cubicBezTo>
                      <a:pt x="13151" y="25307"/>
                      <a:pt x="11906" y="26127"/>
                      <a:pt x="11193" y="27095"/>
                    </a:cubicBezTo>
                    <a:cubicBezTo>
                      <a:pt x="10324" y="26178"/>
                      <a:pt x="8883" y="25571"/>
                      <a:pt x="7621" y="25523"/>
                    </a:cubicBezTo>
                    <a:cubicBezTo>
                      <a:pt x="7560" y="25521"/>
                      <a:pt x="7499" y="25520"/>
                      <a:pt x="7438" y="25520"/>
                    </a:cubicBezTo>
                    <a:cubicBezTo>
                      <a:pt x="6226" y="25520"/>
                      <a:pt x="5027" y="25968"/>
                      <a:pt x="4121" y="26773"/>
                    </a:cubicBezTo>
                    <a:cubicBezTo>
                      <a:pt x="3796" y="26272"/>
                      <a:pt x="3211" y="26089"/>
                      <a:pt x="2608" y="26089"/>
                    </a:cubicBezTo>
                    <a:cubicBezTo>
                      <a:pt x="2437" y="26089"/>
                      <a:pt x="2265" y="26104"/>
                      <a:pt x="2096" y="26130"/>
                    </a:cubicBezTo>
                    <a:cubicBezTo>
                      <a:pt x="1346" y="26249"/>
                      <a:pt x="668" y="26654"/>
                      <a:pt x="1" y="27059"/>
                    </a:cubicBezTo>
                    <a:cubicBezTo>
                      <a:pt x="172" y="27022"/>
                      <a:pt x="344" y="27004"/>
                      <a:pt x="517" y="27004"/>
                    </a:cubicBezTo>
                    <a:cubicBezTo>
                      <a:pt x="1779" y="27004"/>
                      <a:pt x="3038" y="27953"/>
                      <a:pt x="3394" y="29178"/>
                    </a:cubicBezTo>
                    <a:cubicBezTo>
                      <a:pt x="3837" y="28870"/>
                      <a:pt x="4564" y="28740"/>
                      <a:pt x="5236" y="28740"/>
                    </a:cubicBezTo>
                    <a:cubicBezTo>
                      <a:pt x="5575" y="28740"/>
                      <a:pt x="5901" y="28773"/>
                      <a:pt x="6168" y="28833"/>
                    </a:cubicBezTo>
                    <a:cubicBezTo>
                      <a:pt x="6954" y="29012"/>
                      <a:pt x="7657" y="29535"/>
                      <a:pt x="8062" y="30238"/>
                    </a:cubicBezTo>
                    <a:cubicBezTo>
                      <a:pt x="8000" y="30235"/>
                      <a:pt x="7938" y="30233"/>
                      <a:pt x="7876" y="30233"/>
                    </a:cubicBezTo>
                    <a:cubicBezTo>
                      <a:pt x="6215" y="30233"/>
                      <a:pt x="4315" y="31291"/>
                      <a:pt x="3466" y="32691"/>
                    </a:cubicBezTo>
                    <a:cubicBezTo>
                      <a:pt x="4133" y="32111"/>
                      <a:pt x="5414" y="31973"/>
                      <a:pt x="6365" y="31973"/>
                    </a:cubicBezTo>
                    <a:cubicBezTo>
                      <a:pt x="6449" y="31973"/>
                      <a:pt x="6531" y="31974"/>
                      <a:pt x="6609" y="31976"/>
                    </a:cubicBezTo>
                    <a:cubicBezTo>
                      <a:pt x="7573" y="32000"/>
                      <a:pt x="8526" y="32381"/>
                      <a:pt x="9228" y="33036"/>
                    </a:cubicBezTo>
                    <a:cubicBezTo>
                      <a:pt x="10212" y="31476"/>
                      <a:pt x="11861" y="30528"/>
                      <a:pt x="13697" y="30528"/>
                    </a:cubicBezTo>
                    <a:cubicBezTo>
                      <a:pt x="13794" y="30528"/>
                      <a:pt x="13892" y="30530"/>
                      <a:pt x="13991" y="30536"/>
                    </a:cubicBezTo>
                    <a:cubicBezTo>
                      <a:pt x="12312" y="31250"/>
                      <a:pt x="11086" y="33000"/>
                      <a:pt x="10633" y="34798"/>
                    </a:cubicBezTo>
                    <a:cubicBezTo>
                      <a:pt x="11705" y="34500"/>
                      <a:pt x="12693" y="33869"/>
                      <a:pt x="13384" y="32976"/>
                    </a:cubicBezTo>
                    <a:cubicBezTo>
                      <a:pt x="13972" y="33215"/>
                      <a:pt x="14607" y="33333"/>
                      <a:pt x="15242" y="33333"/>
                    </a:cubicBezTo>
                    <a:cubicBezTo>
                      <a:pt x="16035" y="33333"/>
                      <a:pt x="16827" y="33149"/>
                      <a:pt x="17527" y="32786"/>
                    </a:cubicBezTo>
                    <a:cubicBezTo>
                      <a:pt x="18801" y="32131"/>
                      <a:pt x="19849" y="30607"/>
                      <a:pt x="20194" y="29214"/>
                    </a:cubicBezTo>
                    <a:cubicBezTo>
                      <a:pt x="21373" y="28535"/>
                      <a:pt x="22182" y="27238"/>
                      <a:pt x="22254" y="25880"/>
                    </a:cubicBezTo>
                    <a:cubicBezTo>
                      <a:pt x="22337" y="24511"/>
                      <a:pt x="21516" y="23011"/>
                      <a:pt x="20420" y="22201"/>
                    </a:cubicBezTo>
                    <a:cubicBezTo>
                      <a:pt x="21289" y="20939"/>
                      <a:pt x="21563" y="19272"/>
                      <a:pt x="21135" y="17796"/>
                    </a:cubicBezTo>
                    <a:cubicBezTo>
                      <a:pt x="20694" y="16320"/>
                      <a:pt x="19694" y="15117"/>
                      <a:pt x="18277" y="14522"/>
                    </a:cubicBezTo>
                    <a:cubicBezTo>
                      <a:pt x="19099" y="11712"/>
                      <a:pt x="17848" y="8354"/>
                      <a:pt x="15134" y="7271"/>
                    </a:cubicBezTo>
                    <a:cubicBezTo>
                      <a:pt x="15646" y="5997"/>
                      <a:pt x="15312" y="4425"/>
                      <a:pt x="14312" y="3485"/>
                    </a:cubicBezTo>
                    <a:cubicBezTo>
                      <a:pt x="13518" y="2729"/>
                      <a:pt x="12499" y="1957"/>
                      <a:pt x="11488" y="1957"/>
                    </a:cubicBezTo>
                    <a:cubicBezTo>
                      <a:pt x="11225" y="1957"/>
                      <a:pt x="10962" y="2009"/>
                      <a:pt x="10705" y="2127"/>
                    </a:cubicBezTo>
                    <a:cubicBezTo>
                      <a:pt x="10169" y="1091"/>
                      <a:pt x="9145" y="318"/>
                      <a:pt x="8002" y="79"/>
                    </a:cubicBezTo>
                    <a:cubicBezTo>
                      <a:pt x="7752" y="25"/>
                      <a:pt x="7483" y="1"/>
                      <a:pt x="7202" y="1"/>
                    </a:cubicBezTo>
                    <a:close/>
                  </a:path>
                </a:pathLst>
              </a:custGeom>
              <a:solidFill>
                <a:srgbClr val="538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69CADC-9309-4549-908D-8A6E63B14295}"/>
                </a:ext>
              </a:extLst>
            </p:cNvPr>
            <p:cNvSpPr txBox="1"/>
            <p:nvPr/>
          </p:nvSpPr>
          <p:spPr>
            <a:xfrm>
              <a:off x="66675" y="4670471"/>
              <a:ext cx="1441935" cy="31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tx1"/>
                  </a:solidFill>
                  <a:latin typeface="+mn-ea"/>
                  <a:ea typeface="+mn-ea"/>
                </a:rPr>
                <a:t>눈 떠보니 산 속</a:t>
              </a:r>
            </a:p>
          </p:txBody>
        </p:sp>
      </p:grpSp>
      <p:grpSp>
        <p:nvGrpSpPr>
          <p:cNvPr id="91" name="Google Shape;670;p39">
            <a:extLst>
              <a:ext uri="{FF2B5EF4-FFF2-40B4-BE49-F238E27FC236}">
                <a16:creationId xmlns:a16="http://schemas.microsoft.com/office/drawing/2014/main" id="{38C19BAF-9442-47ED-A3BD-571F2F5C9F8E}"/>
              </a:ext>
            </a:extLst>
          </p:cNvPr>
          <p:cNvGrpSpPr/>
          <p:nvPr/>
        </p:nvGrpSpPr>
        <p:grpSpPr>
          <a:xfrm>
            <a:off x="5150124" y="1361544"/>
            <a:ext cx="3281247" cy="3203761"/>
            <a:chOff x="2025550" y="988325"/>
            <a:chExt cx="3568900" cy="3485000"/>
          </a:xfrm>
        </p:grpSpPr>
        <p:sp>
          <p:nvSpPr>
            <p:cNvPr id="92" name="Google Shape;671;p39">
              <a:extLst>
                <a:ext uri="{FF2B5EF4-FFF2-40B4-BE49-F238E27FC236}">
                  <a16:creationId xmlns:a16="http://schemas.microsoft.com/office/drawing/2014/main" id="{7C0F0F04-6230-4EF7-A09B-C90954784946}"/>
                </a:ext>
              </a:extLst>
            </p:cNvPr>
            <p:cNvSpPr/>
            <p:nvPr/>
          </p:nvSpPr>
          <p:spPr>
            <a:xfrm>
              <a:off x="2025550" y="4130400"/>
              <a:ext cx="3568900" cy="342925"/>
            </a:xfrm>
            <a:custGeom>
              <a:avLst/>
              <a:gdLst/>
              <a:ahLst/>
              <a:cxnLst/>
              <a:rect l="l" t="t" r="r" b="b"/>
              <a:pathLst>
                <a:path w="142756" h="13717" extrusionOk="0">
                  <a:moveTo>
                    <a:pt x="71378" y="0"/>
                  </a:moveTo>
                  <a:cubicBezTo>
                    <a:pt x="52447" y="0"/>
                    <a:pt x="34290" y="727"/>
                    <a:pt x="20907" y="2013"/>
                  </a:cubicBezTo>
                  <a:cubicBezTo>
                    <a:pt x="7525" y="3299"/>
                    <a:pt x="0" y="5037"/>
                    <a:pt x="0" y="6858"/>
                  </a:cubicBezTo>
                  <a:cubicBezTo>
                    <a:pt x="0" y="8680"/>
                    <a:pt x="7525" y="10418"/>
                    <a:pt x="20907" y="11704"/>
                  </a:cubicBezTo>
                  <a:cubicBezTo>
                    <a:pt x="34290" y="12990"/>
                    <a:pt x="52447" y="13716"/>
                    <a:pt x="71378" y="13716"/>
                  </a:cubicBezTo>
                  <a:cubicBezTo>
                    <a:pt x="90309" y="13716"/>
                    <a:pt x="108466" y="12990"/>
                    <a:pt x="121849" y="11704"/>
                  </a:cubicBezTo>
                  <a:cubicBezTo>
                    <a:pt x="135231" y="10418"/>
                    <a:pt x="142756" y="8680"/>
                    <a:pt x="142756" y="6858"/>
                  </a:cubicBezTo>
                  <a:cubicBezTo>
                    <a:pt x="142756" y="5037"/>
                    <a:pt x="135231" y="3299"/>
                    <a:pt x="121849" y="2013"/>
                  </a:cubicBezTo>
                  <a:cubicBezTo>
                    <a:pt x="108466" y="727"/>
                    <a:pt x="90309" y="0"/>
                    <a:pt x="71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72;p39">
              <a:extLst>
                <a:ext uri="{FF2B5EF4-FFF2-40B4-BE49-F238E27FC236}">
                  <a16:creationId xmlns:a16="http://schemas.microsoft.com/office/drawing/2014/main" id="{DCBF5ACF-5CD3-401A-AF98-4831F2298C40}"/>
                </a:ext>
              </a:extLst>
            </p:cNvPr>
            <p:cNvSpPr/>
            <p:nvPr/>
          </p:nvSpPr>
          <p:spPr>
            <a:xfrm>
              <a:off x="3319150" y="1462450"/>
              <a:ext cx="1020700" cy="1704550"/>
            </a:xfrm>
            <a:custGeom>
              <a:avLst/>
              <a:gdLst/>
              <a:ahLst/>
              <a:cxnLst/>
              <a:rect l="l" t="t" r="r" b="b"/>
              <a:pathLst>
                <a:path w="40828" h="68182" extrusionOk="0">
                  <a:moveTo>
                    <a:pt x="15523" y="1"/>
                  </a:moveTo>
                  <a:cubicBezTo>
                    <a:pt x="13789" y="1"/>
                    <a:pt x="12012" y="930"/>
                    <a:pt x="10931" y="2325"/>
                  </a:cubicBezTo>
                  <a:cubicBezTo>
                    <a:pt x="9442" y="4242"/>
                    <a:pt x="9073" y="6825"/>
                    <a:pt x="9299" y="9230"/>
                  </a:cubicBezTo>
                  <a:cubicBezTo>
                    <a:pt x="9609" y="12612"/>
                    <a:pt x="11002" y="15993"/>
                    <a:pt x="10228" y="19303"/>
                  </a:cubicBezTo>
                  <a:cubicBezTo>
                    <a:pt x="9466" y="22541"/>
                    <a:pt x="6823" y="24911"/>
                    <a:pt x="4513" y="27304"/>
                  </a:cubicBezTo>
                  <a:cubicBezTo>
                    <a:pt x="2215" y="29697"/>
                    <a:pt x="1" y="32733"/>
                    <a:pt x="465" y="36019"/>
                  </a:cubicBezTo>
                  <a:cubicBezTo>
                    <a:pt x="977" y="39603"/>
                    <a:pt x="4537" y="42270"/>
                    <a:pt x="4763" y="45890"/>
                  </a:cubicBezTo>
                  <a:cubicBezTo>
                    <a:pt x="4918" y="48473"/>
                    <a:pt x="3311" y="50819"/>
                    <a:pt x="2930" y="53379"/>
                  </a:cubicBezTo>
                  <a:cubicBezTo>
                    <a:pt x="2394" y="56986"/>
                    <a:pt x="4418" y="60606"/>
                    <a:pt x="7263" y="62868"/>
                  </a:cubicBezTo>
                  <a:cubicBezTo>
                    <a:pt x="10121" y="65142"/>
                    <a:pt x="13693" y="66273"/>
                    <a:pt x="17229" y="67166"/>
                  </a:cubicBezTo>
                  <a:cubicBezTo>
                    <a:pt x="19473" y="67727"/>
                    <a:pt x="21874" y="68181"/>
                    <a:pt x="24195" y="68181"/>
                  </a:cubicBezTo>
                  <a:cubicBezTo>
                    <a:pt x="26454" y="68181"/>
                    <a:pt x="28637" y="67751"/>
                    <a:pt x="30528" y="66571"/>
                  </a:cubicBezTo>
                  <a:cubicBezTo>
                    <a:pt x="32409" y="65880"/>
                    <a:pt x="34148" y="64868"/>
                    <a:pt x="35612" y="63511"/>
                  </a:cubicBezTo>
                  <a:cubicBezTo>
                    <a:pt x="39077" y="60284"/>
                    <a:pt x="40684" y="54926"/>
                    <a:pt x="38779" y="50593"/>
                  </a:cubicBezTo>
                  <a:cubicBezTo>
                    <a:pt x="38017" y="48878"/>
                    <a:pt x="36755" y="47354"/>
                    <a:pt x="36410" y="45497"/>
                  </a:cubicBezTo>
                  <a:cubicBezTo>
                    <a:pt x="35886" y="42782"/>
                    <a:pt x="37422" y="40163"/>
                    <a:pt x="38660" y="37686"/>
                  </a:cubicBezTo>
                  <a:cubicBezTo>
                    <a:pt x="39851" y="35329"/>
                    <a:pt x="40827" y="32519"/>
                    <a:pt x="40018" y="30078"/>
                  </a:cubicBezTo>
                  <a:cubicBezTo>
                    <a:pt x="39934" y="29840"/>
                    <a:pt x="39839" y="29602"/>
                    <a:pt x="39720" y="29364"/>
                  </a:cubicBezTo>
                  <a:cubicBezTo>
                    <a:pt x="39720" y="29352"/>
                    <a:pt x="39708" y="29340"/>
                    <a:pt x="39708" y="29328"/>
                  </a:cubicBezTo>
                  <a:cubicBezTo>
                    <a:pt x="38898" y="27733"/>
                    <a:pt x="37315" y="26637"/>
                    <a:pt x="36505" y="25042"/>
                  </a:cubicBezTo>
                  <a:cubicBezTo>
                    <a:pt x="36493" y="25030"/>
                    <a:pt x="36493" y="25018"/>
                    <a:pt x="36481" y="25006"/>
                  </a:cubicBezTo>
                  <a:cubicBezTo>
                    <a:pt x="36362" y="24744"/>
                    <a:pt x="36255" y="24494"/>
                    <a:pt x="36172" y="24220"/>
                  </a:cubicBezTo>
                  <a:cubicBezTo>
                    <a:pt x="35088" y="20910"/>
                    <a:pt x="36803" y="16684"/>
                    <a:pt x="34600" y="13909"/>
                  </a:cubicBezTo>
                  <a:cubicBezTo>
                    <a:pt x="32802" y="11635"/>
                    <a:pt x="29409" y="11683"/>
                    <a:pt x="26706" y="10623"/>
                  </a:cubicBezTo>
                  <a:cubicBezTo>
                    <a:pt x="25016" y="9957"/>
                    <a:pt x="23515" y="8778"/>
                    <a:pt x="22468" y="7301"/>
                  </a:cubicBezTo>
                  <a:cubicBezTo>
                    <a:pt x="20789" y="4920"/>
                    <a:pt x="20015" y="1610"/>
                    <a:pt x="17372" y="396"/>
                  </a:cubicBezTo>
                  <a:cubicBezTo>
                    <a:pt x="16785" y="125"/>
                    <a:pt x="16157" y="1"/>
                    <a:pt x="15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73;p39">
              <a:extLst>
                <a:ext uri="{FF2B5EF4-FFF2-40B4-BE49-F238E27FC236}">
                  <a16:creationId xmlns:a16="http://schemas.microsoft.com/office/drawing/2014/main" id="{D965A001-913F-4055-8B08-9BE4F2D3FB5B}"/>
                </a:ext>
              </a:extLst>
            </p:cNvPr>
            <p:cNvSpPr/>
            <p:nvPr/>
          </p:nvSpPr>
          <p:spPr>
            <a:xfrm>
              <a:off x="3645825" y="1866550"/>
              <a:ext cx="503525" cy="1487775"/>
            </a:xfrm>
            <a:custGeom>
              <a:avLst/>
              <a:gdLst/>
              <a:ahLst/>
              <a:cxnLst/>
              <a:rect l="l" t="t" r="r" b="b"/>
              <a:pathLst>
                <a:path w="20141" h="59511" extrusionOk="0">
                  <a:moveTo>
                    <a:pt x="9279" y="0"/>
                  </a:moveTo>
                  <a:cubicBezTo>
                    <a:pt x="9013" y="0"/>
                    <a:pt x="8746" y="173"/>
                    <a:pt x="8746" y="520"/>
                  </a:cubicBezTo>
                  <a:lnTo>
                    <a:pt x="8746" y="11319"/>
                  </a:lnTo>
                  <a:lnTo>
                    <a:pt x="1162" y="4937"/>
                  </a:lnTo>
                  <a:cubicBezTo>
                    <a:pt x="1048" y="4842"/>
                    <a:pt x="925" y="4801"/>
                    <a:pt x="805" y="4801"/>
                  </a:cubicBezTo>
                  <a:cubicBezTo>
                    <a:pt x="373" y="4801"/>
                    <a:pt x="1" y="5330"/>
                    <a:pt x="411" y="5675"/>
                  </a:cubicBezTo>
                  <a:lnTo>
                    <a:pt x="8746" y="12700"/>
                  </a:lnTo>
                  <a:lnTo>
                    <a:pt x="8805" y="59003"/>
                  </a:lnTo>
                  <a:cubicBezTo>
                    <a:pt x="8805" y="59341"/>
                    <a:pt x="9065" y="59510"/>
                    <a:pt x="9326" y="59510"/>
                  </a:cubicBezTo>
                  <a:cubicBezTo>
                    <a:pt x="9589" y="59510"/>
                    <a:pt x="9853" y="59338"/>
                    <a:pt x="9853" y="58991"/>
                  </a:cubicBezTo>
                  <a:lnTo>
                    <a:pt x="9806" y="30916"/>
                  </a:lnTo>
                  <a:cubicBezTo>
                    <a:pt x="9817" y="30892"/>
                    <a:pt x="9841" y="30880"/>
                    <a:pt x="9853" y="30857"/>
                  </a:cubicBezTo>
                  <a:cubicBezTo>
                    <a:pt x="13187" y="26023"/>
                    <a:pt x="16533" y="21189"/>
                    <a:pt x="19866" y="16355"/>
                  </a:cubicBezTo>
                  <a:cubicBezTo>
                    <a:pt x="20140" y="15965"/>
                    <a:pt x="19777" y="15592"/>
                    <a:pt x="19403" y="15592"/>
                  </a:cubicBezTo>
                  <a:cubicBezTo>
                    <a:pt x="19241" y="15592"/>
                    <a:pt x="19077" y="15662"/>
                    <a:pt x="18961" y="15831"/>
                  </a:cubicBezTo>
                  <a:cubicBezTo>
                    <a:pt x="15902" y="20248"/>
                    <a:pt x="12854" y="24665"/>
                    <a:pt x="9806" y="29071"/>
                  </a:cubicBezTo>
                  <a:lnTo>
                    <a:pt x="9806" y="508"/>
                  </a:lnTo>
                  <a:cubicBezTo>
                    <a:pt x="9806" y="170"/>
                    <a:pt x="9543" y="0"/>
                    <a:pt x="9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74;p39">
              <a:extLst>
                <a:ext uri="{FF2B5EF4-FFF2-40B4-BE49-F238E27FC236}">
                  <a16:creationId xmlns:a16="http://schemas.microsoft.com/office/drawing/2014/main" id="{813B3C7E-C7DB-465D-B134-80F5EBAD3E43}"/>
                </a:ext>
              </a:extLst>
            </p:cNvPr>
            <p:cNvSpPr/>
            <p:nvPr/>
          </p:nvSpPr>
          <p:spPr>
            <a:xfrm>
              <a:off x="3562050" y="2412050"/>
              <a:ext cx="266725" cy="265225"/>
            </a:xfrm>
            <a:custGeom>
              <a:avLst/>
              <a:gdLst/>
              <a:ahLst/>
              <a:cxnLst/>
              <a:rect l="l" t="t" r="r" b="b"/>
              <a:pathLst>
                <a:path w="10669" h="10609" extrusionOk="0">
                  <a:moveTo>
                    <a:pt x="2121" y="1"/>
                  </a:moveTo>
                  <a:cubicBezTo>
                    <a:pt x="1755" y="1"/>
                    <a:pt x="1397" y="88"/>
                    <a:pt x="1084" y="286"/>
                  </a:cubicBezTo>
                  <a:cubicBezTo>
                    <a:pt x="298" y="774"/>
                    <a:pt x="0" y="1762"/>
                    <a:pt x="0" y="2679"/>
                  </a:cubicBezTo>
                  <a:cubicBezTo>
                    <a:pt x="0" y="3810"/>
                    <a:pt x="381" y="4905"/>
                    <a:pt x="845" y="5941"/>
                  </a:cubicBezTo>
                  <a:cubicBezTo>
                    <a:pt x="1584" y="7584"/>
                    <a:pt x="2536" y="9144"/>
                    <a:pt x="3596" y="10608"/>
                  </a:cubicBezTo>
                  <a:cubicBezTo>
                    <a:pt x="5703" y="8894"/>
                    <a:pt x="8215" y="7596"/>
                    <a:pt x="9799" y="5381"/>
                  </a:cubicBezTo>
                  <a:cubicBezTo>
                    <a:pt x="10180" y="4846"/>
                    <a:pt x="10513" y="4250"/>
                    <a:pt x="10620" y="3596"/>
                  </a:cubicBezTo>
                  <a:cubicBezTo>
                    <a:pt x="10668" y="3262"/>
                    <a:pt x="10656" y="2929"/>
                    <a:pt x="10525" y="2619"/>
                  </a:cubicBezTo>
                  <a:cubicBezTo>
                    <a:pt x="10394" y="2310"/>
                    <a:pt x="10132" y="2060"/>
                    <a:pt x="9847" y="1881"/>
                  </a:cubicBezTo>
                  <a:cubicBezTo>
                    <a:pt x="9390" y="1590"/>
                    <a:pt x="8856" y="1450"/>
                    <a:pt x="8323" y="1450"/>
                  </a:cubicBezTo>
                  <a:cubicBezTo>
                    <a:pt x="8049" y="1450"/>
                    <a:pt x="7776" y="1487"/>
                    <a:pt x="7513" y="1560"/>
                  </a:cubicBezTo>
                  <a:cubicBezTo>
                    <a:pt x="6727" y="1762"/>
                    <a:pt x="6037" y="2262"/>
                    <a:pt x="5537" y="2905"/>
                  </a:cubicBezTo>
                  <a:lnTo>
                    <a:pt x="5453" y="2941"/>
                  </a:lnTo>
                  <a:cubicBezTo>
                    <a:pt x="5048" y="2083"/>
                    <a:pt x="4584" y="1214"/>
                    <a:pt x="3834" y="619"/>
                  </a:cubicBezTo>
                  <a:cubicBezTo>
                    <a:pt x="3352" y="240"/>
                    <a:pt x="2726" y="1"/>
                    <a:pt x="2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75;p39">
              <a:extLst>
                <a:ext uri="{FF2B5EF4-FFF2-40B4-BE49-F238E27FC236}">
                  <a16:creationId xmlns:a16="http://schemas.microsoft.com/office/drawing/2014/main" id="{DBA330E8-CD75-4E3F-8EE4-2AAAB73B6A11}"/>
                </a:ext>
              </a:extLst>
            </p:cNvPr>
            <p:cNvSpPr/>
            <p:nvPr/>
          </p:nvSpPr>
          <p:spPr>
            <a:xfrm>
              <a:off x="3935900" y="2039350"/>
              <a:ext cx="202125" cy="205425"/>
            </a:xfrm>
            <a:custGeom>
              <a:avLst/>
              <a:gdLst/>
              <a:ahLst/>
              <a:cxnLst/>
              <a:rect l="l" t="t" r="r" b="b"/>
              <a:pathLst>
                <a:path w="8085" h="8217" extrusionOk="0">
                  <a:moveTo>
                    <a:pt x="6632" y="1"/>
                  </a:moveTo>
                  <a:cubicBezTo>
                    <a:pt x="6025" y="1"/>
                    <a:pt x="5433" y="296"/>
                    <a:pt x="5013" y="739"/>
                  </a:cubicBezTo>
                  <a:cubicBezTo>
                    <a:pt x="4584" y="1192"/>
                    <a:pt x="4346" y="1799"/>
                    <a:pt x="4275" y="2406"/>
                  </a:cubicBezTo>
                  <a:lnTo>
                    <a:pt x="4239" y="2466"/>
                  </a:lnTo>
                  <a:cubicBezTo>
                    <a:pt x="3620" y="2073"/>
                    <a:pt x="2965" y="1692"/>
                    <a:pt x="2239" y="1609"/>
                  </a:cubicBezTo>
                  <a:cubicBezTo>
                    <a:pt x="2159" y="1600"/>
                    <a:pt x="2078" y="1595"/>
                    <a:pt x="1996" y="1595"/>
                  </a:cubicBezTo>
                  <a:cubicBezTo>
                    <a:pt x="1314" y="1595"/>
                    <a:pt x="608" y="1906"/>
                    <a:pt x="310" y="2502"/>
                  </a:cubicBezTo>
                  <a:cubicBezTo>
                    <a:pt x="0" y="3133"/>
                    <a:pt x="203" y="3906"/>
                    <a:pt x="572" y="4502"/>
                  </a:cubicBezTo>
                  <a:cubicBezTo>
                    <a:pt x="1036" y="5240"/>
                    <a:pt x="1727" y="5800"/>
                    <a:pt x="2441" y="6288"/>
                  </a:cubicBezTo>
                  <a:cubicBezTo>
                    <a:pt x="3596" y="7062"/>
                    <a:pt x="4834" y="7693"/>
                    <a:pt x="6120" y="8217"/>
                  </a:cubicBezTo>
                  <a:cubicBezTo>
                    <a:pt x="6811" y="6252"/>
                    <a:pt x="7918" y="4383"/>
                    <a:pt x="8049" y="2311"/>
                  </a:cubicBezTo>
                  <a:cubicBezTo>
                    <a:pt x="8085" y="1799"/>
                    <a:pt x="8061" y="1275"/>
                    <a:pt x="7858" y="799"/>
                  </a:cubicBezTo>
                  <a:cubicBezTo>
                    <a:pt x="7763" y="573"/>
                    <a:pt x="7620" y="347"/>
                    <a:pt x="7418" y="204"/>
                  </a:cubicBezTo>
                  <a:cubicBezTo>
                    <a:pt x="7192" y="61"/>
                    <a:pt x="6930" y="1"/>
                    <a:pt x="6668" y="1"/>
                  </a:cubicBezTo>
                  <a:cubicBezTo>
                    <a:pt x="6656" y="1"/>
                    <a:pt x="6644" y="1"/>
                    <a:pt x="6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76;p39">
              <a:extLst>
                <a:ext uri="{FF2B5EF4-FFF2-40B4-BE49-F238E27FC236}">
                  <a16:creationId xmlns:a16="http://schemas.microsoft.com/office/drawing/2014/main" id="{94D60967-9283-4991-BA8E-76D2844068DC}"/>
                </a:ext>
              </a:extLst>
            </p:cNvPr>
            <p:cNvSpPr/>
            <p:nvPr/>
          </p:nvSpPr>
          <p:spPr>
            <a:xfrm>
              <a:off x="3622175" y="1705925"/>
              <a:ext cx="207175" cy="198625"/>
            </a:xfrm>
            <a:custGeom>
              <a:avLst/>
              <a:gdLst/>
              <a:ahLst/>
              <a:cxnLst/>
              <a:rect l="l" t="t" r="r" b="b"/>
              <a:pathLst>
                <a:path w="8287" h="7945" extrusionOk="0">
                  <a:moveTo>
                    <a:pt x="6731" y="1"/>
                  </a:moveTo>
                  <a:cubicBezTo>
                    <a:pt x="6281" y="1"/>
                    <a:pt x="5826" y="145"/>
                    <a:pt x="5453" y="396"/>
                  </a:cubicBezTo>
                  <a:cubicBezTo>
                    <a:pt x="4929" y="741"/>
                    <a:pt x="4548" y="1265"/>
                    <a:pt x="4346" y="1849"/>
                  </a:cubicBezTo>
                  <a:lnTo>
                    <a:pt x="4286" y="1896"/>
                  </a:lnTo>
                  <a:cubicBezTo>
                    <a:pt x="3786" y="1372"/>
                    <a:pt x="3227" y="849"/>
                    <a:pt x="2548" y="599"/>
                  </a:cubicBezTo>
                  <a:cubicBezTo>
                    <a:pt x="2302" y="508"/>
                    <a:pt x="2034" y="460"/>
                    <a:pt x="1769" y="460"/>
                  </a:cubicBezTo>
                  <a:cubicBezTo>
                    <a:pt x="1266" y="460"/>
                    <a:pt x="772" y="633"/>
                    <a:pt x="453" y="1015"/>
                  </a:cubicBezTo>
                  <a:cubicBezTo>
                    <a:pt x="0" y="1563"/>
                    <a:pt x="24" y="2361"/>
                    <a:pt x="238" y="3027"/>
                  </a:cubicBezTo>
                  <a:cubicBezTo>
                    <a:pt x="524" y="3849"/>
                    <a:pt x="1060" y="4551"/>
                    <a:pt x="1643" y="5194"/>
                  </a:cubicBezTo>
                  <a:cubicBezTo>
                    <a:pt x="2584" y="6230"/>
                    <a:pt x="3655" y="7123"/>
                    <a:pt x="4775" y="7945"/>
                  </a:cubicBezTo>
                  <a:cubicBezTo>
                    <a:pt x="5906" y="6183"/>
                    <a:pt x="7418" y="4623"/>
                    <a:pt x="8037" y="2635"/>
                  </a:cubicBezTo>
                  <a:cubicBezTo>
                    <a:pt x="8192" y="2146"/>
                    <a:pt x="8287" y="1634"/>
                    <a:pt x="8204" y="1134"/>
                  </a:cubicBezTo>
                  <a:cubicBezTo>
                    <a:pt x="8168" y="884"/>
                    <a:pt x="8073" y="634"/>
                    <a:pt x="7906" y="444"/>
                  </a:cubicBezTo>
                  <a:cubicBezTo>
                    <a:pt x="7739" y="241"/>
                    <a:pt x="7489" y="122"/>
                    <a:pt x="7227" y="63"/>
                  </a:cubicBezTo>
                  <a:cubicBezTo>
                    <a:pt x="7065" y="21"/>
                    <a:pt x="6898" y="1"/>
                    <a:pt x="6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77;p39">
              <a:extLst>
                <a:ext uri="{FF2B5EF4-FFF2-40B4-BE49-F238E27FC236}">
                  <a16:creationId xmlns:a16="http://schemas.microsoft.com/office/drawing/2014/main" id="{DCFEA08F-07ED-49A0-9D52-FCE4EBF43FEB}"/>
                </a:ext>
              </a:extLst>
            </p:cNvPr>
            <p:cNvSpPr/>
            <p:nvPr/>
          </p:nvSpPr>
          <p:spPr>
            <a:xfrm>
              <a:off x="2181225" y="3302925"/>
              <a:ext cx="2529800" cy="1018000"/>
            </a:xfrm>
            <a:custGeom>
              <a:avLst/>
              <a:gdLst/>
              <a:ahLst/>
              <a:cxnLst/>
              <a:rect l="l" t="t" r="r" b="b"/>
              <a:pathLst>
                <a:path w="101192" h="40720" extrusionOk="0">
                  <a:moveTo>
                    <a:pt x="46039" y="1"/>
                  </a:moveTo>
                  <a:cubicBezTo>
                    <a:pt x="45682" y="1"/>
                    <a:pt x="45327" y="59"/>
                    <a:pt x="44982" y="191"/>
                  </a:cubicBezTo>
                  <a:cubicBezTo>
                    <a:pt x="43934" y="584"/>
                    <a:pt x="43232" y="1548"/>
                    <a:pt x="42696" y="2524"/>
                  </a:cubicBezTo>
                  <a:cubicBezTo>
                    <a:pt x="39672" y="7918"/>
                    <a:pt x="39767" y="14442"/>
                    <a:pt x="39934" y="20634"/>
                  </a:cubicBezTo>
                  <a:cubicBezTo>
                    <a:pt x="35921" y="15764"/>
                    <a:pt x="30825" y="11811"/>
                    <a:pt x="25110" y="9168"/>
                  </a:cubicBezTo>
                  <a:cubicBezTo>
                    <a:pt x="24143" y="8714"/>
                    <a:pt x="23116" y="8304"/>
                    <a:pt x="22079" y="8304"/>
                  </a:cubicBezTo>
                  <a:cubicBezTo>
                    <a:pt x="21891" y="8304"/>
                    <a:pt x="21703" y="8317"/>
                    <a:pt x="21515" y="8346"/>
                  </a:cubicBezTo>
                  <a:cubicBezTo>
                    <a:pt x="19002" y="8739"/>
                    <a:pt x="17764" y="11656"/>
                    <a:pt x="17562" y="14192"/>
                  </a:cubicBezTo>
                  <a:cubicBezTo>
                    <a:pt x="17097" y="19967"/>
                    <a:pt x="19526" y="25551"/>
                    <a:pt x="21908" y="30837"/>
                  </a:cubicBezTo>
                  <a:cubicBezTo>
                    <a:pt x="18915" y="30354"/>
                    <a:pt x="15896" y="29871"/>
                    <a:pt x="12873" y="29871"/>
                  </a:cubicBezTo>
                  <a:cubicBezTo>
                    <a:pt x="12396" y="29871"/>
                    <a:pt x="11919" y="29883"/>
                    <a:pt x="11442" y="29909"/>
                  </a:cubicBezTo>
                  <a:cubicBezTo>
                    <a:pt x="7941" y="30099"/>
                    <a:pt x="4393" y="31099"/>
                    <a:pt x="1691" y="33338"/>
                  </a:cubicBezTo>
                  <a:cubicBezTo>
                    <a:pt x="822" y="34064"/>
                    <a:pt x="0" y="35040"/>
                    <a:pt x="48" y="36171"/>
                  </a:cubicBezTo>
                  <a:cubicBezTo>
                    <a:pt x="119" y="37838"/>
                    <a:pt x="1929" y="38814"/>
                    <a:pt x="3524" y="39303"/>
                  </a:cubicBezTo>
                  <a:cubicBezTo>
                    <a:pt x="6156" y="40088"/>
                    <a:pt x="8894" y="40493"/>
                    <a:pt x="11644" y="40493"/>
                  </a:cubicBezTo>
                  <a:lnTo>
                    <a:pt x="11644" y="40684"/>
                  </a:lnTo>
                  <a:lnTo>
                    <a:pt x="99905" y="40684"/>
                  </a:lnTo>
                  <a:lnTo>
                    <a:pt x="100060" y="40719"/>
                  </a:lnTo>
                  <a:cubicBezTo>
                    <a:pt x="101191" y="35695"/>
                    <a:pt x="97143" y="30635"/>
                    <a:pt x="92297" y="28849"/>
                  </a:cubicBezTo>
                  <a:cubicBezTo>
                    <a:pt x="89920" y="27962"/>
                    <a:pt x="87418" y="27659"/>
                    <a:pt x="84880" y="27659"/>
                  </a:cubicBezTo>
                  <a:cubicBezTo>
                    <a:pt x="82207" y="27659"/>
                    <a:pt x="79494" y="27995"/>
                    <a:pt x="76843" y="28337"/>
                  </a:cubicBezTo>
                  <a:cubicBezTo>
                    <a:pt x="80712" y="23908"/>
                    <a:pt x="81760" y="17586"/>
                    <a:pt x="81082" y="11752"/>
                  </a:cubicBezTo>
                  <a:cubicBezTo>
                    <a:pt x="80820" y="9525"/>
                    <a:pt x="80177" y="7084"/>
                    <a:pt x="78284" y="5894"/>
                  </a:cubicBezTo>
                  <a:cubicBezTo>
                    <a:pt x="77505" y="5406"/>
                    <a:pt x="76659" y="5201"/>
                    <a:pt x="75787" y="5201"/>
                  </a:cubicBezTo>
                  <a:cubicBezTo>
                    <a:pt x="73725" y="5201"/>
                    <a:pt x="71521" y="6346"/>
                    <a:pt x="69747" y="7584"/>
                  </a:cubicBezTo>
                  <a:cubicBezTo>
                    <a:pt x="65532" y="10513"/>
                    <a:pt x="61710" y="13990"/>
                    <a:pt x="58400" y="17919"/>
                  </a:cubicBezTo>
                  <a:cubicBezTo>
                    <a:pt x="57090" y="11644"/>
                    <a:pt x="54543" y="5275"/>
                    <a:pt x="49447" y="1405"/>
                  </a:cubicBezTo>
                  <a:cubicBezTo>
                    <a:pt x="48457" y="654"/>
                    <a:pt x="47234" y="1"/>
                    <a:pt x="46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78;p39">
              <a:extLst>
                <a:ext uri="{FF2B5EF4-FFF2-40B4-BE49-F238E27FC236}">
                  <a16:creationId xmlns:a16="http://schemas.microsoft.com/office/drawing/2014/main" id="{43480DA8-3DD5-45C7-95A5-4DC854EB753F}"/>
                </a:ext>
              </a:extLst>
            </p:cNvPr>
            <p:cNvSpPr/>
            <p:nvPr/>
          </p:nvSpPr>
          <p:spPr>
            <a:xfrm>
              <a:off x="3575525" y="3412250"/>
              <a:ext cx="1898375" cy="908475"/>
            </a:xfrm>
            <a:custGeom>
              <a:avLst/>
              <a:gdLst/>
              <a:ahLst/>
              <a:cxnLst/>
              <a:rect l="l" t="t" r="r" b="b"/>
              <a:pathLst>
                <a:path w="75935" h="36339" extrusionOk="0">
                  <a:moveTo>
                    <a:pt x="34603" y="1"/>
                  </a:moveTo>
                  <a:cubicBezTo>
                    <a:pt x="33653" y="1"/>
                    <a:pt x="32695" y="352"/>
                    <a:pt x="31918" y="902"/>
                  </a:cubicBezTo>
                  <a:cubicBezTo>
                    <a:pt x="30822" y="1687"/>
                    <a:pt x="30024" y="2830"/>
                    <a:pt x="29393" y="4033"/>
                  </a:cubicBezTo>
                  <a:cubicBezTo>
                    <a:pt x="26965" y="8569"/>
                    <a:pt x="26524" y="13868"/>
                    <a:pt x="26143" y="19011"/>
                  </a:cubicBezTo>
                  <a:cubicBezTo>
                    <a:pt x="23774" y="15963"/>
                    <a:pt x="20976" y="13201"/>
                    <a:pt x="17642" y="11260"/>
                  </a:cubicBezTo>
                  <a:cubicBezTo>
                    <a:pt x="16236" y="10436"/>
                    <a:pt x="14513" y="9795"/>
                    <a:pt x="12919" y="9795"/>
                  </a:cubicBezTo>
                  <a:cubicBezTo>
                    <a:pt x="11840" y="9795"/>
                    <a:pt x="10820" y="10089"/>
                    <a:pt x="9998" y="10820"/>
                  </a:cubicBezTo>
                  <a:cubicBezTo>
                    <a:pt x="8129" y="12486"/>
                    <a:pt x="8319" y="15427"/>
                    <a:pt x="8915" y="17856"/>
                  </a:cubicBezTo>
                  <a:cubicBezTo>
                    <a:pt x="9784" y="21428"/>
                    <a:pt x="11224" y="24857"/>
                    <a:pt x="13141" y="28000"/>
                  </a:cubicBezTo>
                  <a:cubicBezTo>
                    <a:pt x="12262" y="27688"/>
                    <a:pt x="11358" y="27555"/>
                    <a:pt x="10445" y="27555"/>
                  </a:cubicBezTo>
                  <a:cubicBezTo>
                    <a:pt x="8229" y="27555"/>
                    <a:pt x="5961" y="28334"/>
                    <a:pt x="3878" y="29203"/>
                  </a:cubicBezTo>
                  <a:cubicBezTo>
                    <a:pt x="2342" y="29858"/>
                    <a:pt x="640" y="30774"/>
                    <a:pt x="318" y="32406"/>
                  </a:cubicBezTo>
                  <a:cubicBezTo>
                    <a:pt x="0" y="34008"/>
                    <a:pt x="5489" y="36339"/>
                    <a:pt x="7323" y="36339"/>
                  </a:cubicBezTo>
                  <a:cubicBezTo>
                    <a:pt x="7409" y="36339"/>
                    <a:pt x="7488" y="36333"/>
                    <a:pt x="7557" y="36323"/>
                  </a:cubicBezTo>
                  <a:lnTo>
                    <a:pt x="72184" y="36323"/>
                  </a:lnTo>
                  <a:cubicBezTo>
                    <a:pt x="74030" y="34894"/>
                    <a:pt x="75935" y="33060"/>
                    <a:pt x="75935" y="30727"/>
                  </a:cubicBezTo>
                  <a:cubicBezTo>
                    <a:pt x="75935" y="28179"/>
                    <a:pt x="73625" y="26238"/>
                    <a:pt x="71280" y="25214"/>
                  </a:cubicBezTo>
                  <a:cubicBezTo>
                    <a:pt x="68428" y="23974"/>
                    <a:pt x="65365" y="23568"/>
                    <a:pt x="62247" y="23568"/>
                  </a:cubicBezTo>
                  <a:cubicBezTo>
                    <a:pt x="59351" y="23568"/>
                    <a:pt x="56406" y="23918"/>
                    <a:pt x="53539" y="24274"/>
                  </a:cubicBezTo>
                  <a:cubicBezTo>
                    <a:pt x="56052" y="22535"/>
                    <a:pt x="58314" y="20428"/>
                    <a:pt x="60219" y="18035"/>
                  </a:cubicBezTo>
                  <a:cubicBezTo>
                    <a:pt x="61243" y="16737"/>
                    <a:pt x="62183" y="15320"/>
                    <a:pt x="62505" y="13689"/>
                  </a:cubicBezTo>
                  <a:cubicBezTo>
                    <a:pt x="62814" y="12070"/>
                    <a:pt x="62362" y="10212"/>
                    <a:pt x="61040" y="9224"/>
                  </a:cubicBezTo>
                  <a:cubicBezTo>
                    <a:pt x="60277" y="8663"/>
                    <a:pt x="59316" y="8443"/>
                    <a:pt x="58353" y="8443"/>
                  </a:cubicBezTo>
                  <a:cubicBezTo>
                    <a:pt x="58068" y="8443"/>
                    <a:pt x="57784" y="8463"/>
                    <a:pt x="57504" y="8498"/>
                  </a:cubicBezTo>
                  <a:cubicBezTo>
                    <a:pt x="55813" y="8712"/>
                    <a:pt x="54218" y="9462"/>
                    <a:pt x="52706" y="10260"/>
                  </a:cubicBezTo>
                  <a:cubicBezTo>
                    <a:pt x="48574" y="12463"/>
                    <a:pt x="44741" y="15225"/>
                    <a:pt x="41335" y="18428"/>
                  </a:cubicBezTo>
                  <a:cubicBezTo>
                    <a:pt x="41740" y="12808"/>
                    <a:pt x="41597" y="6688"/>
                    <a:pt x="38192" y="2188"/>
                  </a:cubicBezTo>
                  <a:cubicBezTo>
                    <a:pt x="37549" y="1330"/>
                    <a:pt x="36763" y="533"/>
                    <a:pt x="35751" y="187"/>
                  </a:cubicBezTo>
                  <a:cubicBezTo>
                    <a:pt x="35378" y="59"/>
                    <a:pt x="34991" y="1"/>
                    <a:pt x="34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79;p39">
              <a:extLst>
                <a:ext uri="{FF2B5EF4-FFF2-40B4-BE49-F238E27FC236}">
                  <a16:creationId xmlns:a16="http://schemas.microsoft.com/office/drawing/2014/main" id="{3D62F487-29F5-4CFE-BC36-61896FF8E8E9}"/>
                </a:ext>
              </a:extLst>
            </p:cNvPr>
            <p:cNvSpPr/>
            <p:nvPr/>
          </p:nvSpPr>
          <p:spPr>
            <a:xfrm>
              <a:off x="2949750" y="4247975"/>
              <a:ext cx="352750" cy="110150"/>
            </a:xfrm>
            <a:custGeom>
              <a:avLst/>
              <a:gdLst/>
              <a:ahLst/>
              <a:cxnLst/>
              <a:rect l="l" t="t" r="r" b="b"/>
              <a:pathLst>
                <a:path w="14110" h="4406" extrusionOk="0">
                  <a:moveTo>
                    <a:pt x="5240" y="0"/>
                  </a:moveTo>
                  <a:lnTo>
                    <a:pt x="5240" y="0"/>
                  </a:lnTo>
                  <a:cubicBezTo>
                    <a:pt x="3501" y="131"/>
                    <a:pt x="1751" y="215"/>
                    <a:pt x="1" y="227"/>
                  </a:cubicBezTo>
                  <a:cubicBezTo>
                    <a:pt x="1" y="274"/>
                    <a:pt x="13" y="334"/>
                    <a:pt x="13" y="381"/>
                  </a:cubicBezTo>
                  <a:lnTo>
                    <a:pt x="1" y="453"/>
                  </a:lnTo>
                  <a:cubicBezTo>
                    <a:pt x="132" y="1763"/>
                    <a:pt x="203" y="3084"/>
                    <a:pt x="227" y="4406"/>
                  </a:cubicBezTo>
                  <a:lnTo>
                    <a:pt x="251" y="4406"/>
                  </a:lnTo>
                  <a:cubicBezTo>
                    <a:pt x="4835" y="4299"/>
                    <a:pt x="9419" y="3953"/>
                    <a:pt x="13967" y="3358"/>
                  </a:cubicBezTo>
                  <a:lnTo>
                    <a:pt x="14110" y="3120"/>
                  </a:lnTo>
                  <a:cubicBezTo>
                    <a:pt x="11360" y="1643"/>
                    <a:pt x="8323" y="703"/>
                    <a:pt x="5228" y="370"/>
                  </a:cubicBezTo>
                  <a:cubicBezTo>
                    <a:pt x="5228" y="239"/>
                    <a:pt x="5240" y="119"/>
                    <a:pt x="5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80;p39">
              <a:extLst>
                <a:ext uri="{FF2B5EF4-FFF2-40B4-BE49-F238E27FC236}">
                  <a16:creationId xmlns:a16="http://schemas.microsoft.com/office/drawing/2014/main" id="{8BF49CEB-C98C-40F0-B00B-D4B439330F91}"/>
                </a:ext>
              </a:extLst>
            </p:cNvPr>
            <p:cNvSpPr/>
            <p:nvPr/>
          </p:nvSpPr>
          <p:spPr>
            <a:xfrm>
              <a:off x="2361900" y="2565325"/>
              <a:ext cx="771250" cy="1688325"/>
            </a:xfrm>
            <a:custGeom>
              <a:avLst/>
              <a:gdLst/>
              <a:ahLst/>
              <a:cxnLst/>
              <a:rect l="l" t="t" r="r" b="b"/>
              <a:pathLst>
                <a:path w="30850" h="67533" extrusionOk="0">
                  <a:moveTo>
                    <a:pt x="28016" y="1"/>
                  </a:moveTo>
                  <a:cubicBezTo>
                    <a:pt x="26694" y="489"/>
                    <a:pt x="25241" y="584"/>
                    <a:pt x="23825" y="655"/>
                  </a:cubicBezTo>
                  <a:cubicBezTo>
                    <a:pt x="21709" y="760"/>
                    <a:pt x="19591" y="813"/>
                    <a:pt x="17472" y="813"/>
                  </a:cubicBezTo>
                  <a:cubicBezTo>
                    <a:pt x="13343" y="813"/>
                    <a:pt x="9212" y="612"/>
                    <a:pt x="5096" y="203"/>
                  </a:cubicBezTo>
                  <a:cubicBezTo>
                    <a:pt x="3870" y="2298"/>
                    <a:pt x="3572" y="4858"/>
                    <a:pt x="3465" y="7323"/>
                  </a:cubicBezTo>
                  <a:cubicBezTo>
                    <a:pt x="3108" y="15431"/>
                    <a:pt x="4548" y="23622"/>
                    <a:pt x="7644" y="31135"/>
                  </a:cubicBezTo>
                  <a:cubicBezTo>
                    <a:pt x="5096" y="42041"/>
                    <a:pt x="2548" y="52959"/>
                    <a:pt x="0" y="63877"/>
                  </a:cubicBezTo>
                  <a:lnTo>
                    <a:pt x="83" y="63901"/>
                  </a:lnTo>
                  <a:cubicBezTo>
                    <a:pt x="72" y="63973"/>
                    <a:pt x="60" y="64056"/>
                    <a:pt x="48" y="64139"/>
                  </a:cubicBezTo>
                  <a:lnTo>
                    <a:pt x="167" y="64151"/>
                  </a:lnTo>
                  <a:cubicBezTo>
                    <a:pt x="1786" y="64747"/>
                    <a:pt x="3393" y="65342"/>
                    <a:pt x="5013" y="65937"/>
                  </a:cubicBezTo>
                  <a:cubicBezTo>
                    <a:pt x="5037" y="65947"/>
                    <a:pt x="5070" y="65953"/>
                    <a:pt x="5102" y="65953"/>
                  </a:cubicBezTo>
                  <a:cubicBezTo>
                    <a:pt x="5147" y="65953"/>
                    <a:pt x="5189" y="65941"/>
                    <a:pt x="5203" y="65913"/>
                  </a:cubicBezTo>
                  <a:lnTo>
                    <a:pt x="5215" y="65913"/>
                  </a:lnTo>
                  <a:cubicBezTo>
                    <a:pt x="9394" y="54495"/>
                    <a:pt x="13359" y="42994"/>
                    <a:pt x="17109" y="31421"/>
                  </a:cubicBezTo>
                  <a:cubicBezTo>
                    <a:pt x="17109" y="26932"/>
                    <a:pt x="17645" y="21360"/>
                    <a:pt x="17955" y="15907"/>
                  </a:cubicBezTo>
                  <a:cubicBezTo>
                    <a:pt x="20038" y="32945"/>
                    <a:pt x="22134" y="50888"/>
                    <a:pt x="23515" y="67533"/>
                  </a:cubicBezTo>
                  <a:cubicBezTo>
                    <a:pt x="25265" y="67521"/>
                    <a:pt x="27015" y="67437"/>
                    <a:pt x="28754" y="67306"/>
                  </a:cubicBezTo>
                  <a:cubicBezTo>
                    <a:pt x="29813" y="45863"/>
                    <a:pt x="30849" y="24289"/>
                    <a:pt x="28373" y="2977"/>
                  </a:cubicBezTo>
                  <a:cubicBezTo>
                    <a:pt x="28266" y="1989"/>
                    <a:pt x="28146" y="1001"/>
                    <a:pt x="28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81;p39">
              <a:extLst>
                <a:ext uri="{FF2B5EF4-FFF2-40B4-BE49-F238E27FC236}">
                  <a16:creationId xmlns:a16="http://schemas.microsoft.com/office/drawing/2014/main" id="{AC422BED-4C44-45B7-A8ED-3E8E7FB8796A}"/>
                </a:ext>
              </a:extLst>
            </p:cNvPr>
            <p:cNvSpPr/>
            <p:nvPr/>
          </p:nvSpPr>
          <p:spPr>
            <a:xfrm>
              <a:off x="2340750" y="4168800"/>
              <a:ext cx="320300" cy="193800"/>
            </a:xfrm>
            <a:custGeom>
              <a:avLst/>
              <a:gdLst/>
              <a:ahLst/>
              <a:cxnLst/>
              <a:rect l="l" t="t" r="r" b="b"/>
              <a:pathLst>
                <a:path w="12812" h="7752" extrusionOk="0">
                  <a:moveTo>
                    <a:pt x="894" y="0"/>
                  </a:moveTo>
                  <a:cubicBezTo>
                    <a:pt x="691" y="1298"/>
                    <a:pt x="406" y="2584"/>
                    <a:pt x="1" y="3834"/>
                  </a:cubicBezTo>
                  <a:lnTo>
                    <a:pt x="96" y="3858"/>
                  </a:lnTo>
                  <a:cubicBezTo>
                    <a:pt x="1465" y="4441"/>
                    <a:pt x="2894" y="4858"/>
                    <a:pt x="4311" y="5275"/>
                  </a:cubicBezTo>
                  <a:cubicBezTo>
                    <a:pt x="7133" y="6096"/>
                    <a:pt x="9966" y="6930"/>
                    <a:pt x="12800" y="7751"/>
                  </a:cubicBezTo>
                  <a:lnTo>
                    <a:pt x="12812" y="7704"/>
                  </a:lnTo>
                  <a:cubicBezTo>
                    <a:pt x="10847" y="5477"/>
                    <a:pt x="8526" y="3560"/>
                    <a:pt x="5966" y="2060"/>
                  </a:cubicBezTo>
                  <a:cubicBezTo>
                    <a:pt x="6002" y="1965"/>
                    <a:pt x="6037" y="1870"/>
                    <a:pt x="6061" y="1774"/>
                  </a:cubicBezTo>
                  <a:lnTo>
                    <a:pt x="6049" y="1774"/>
                  </a:lnTo>
                  <a:cubicBezTo>
                    <a:pt x="6035" y="1802"/>
                    <a:pt x="5993" y="1814"/>
                    <a:pt x="5948" y="1814"/>
                  </a:cubicBezTo>
                  <a:cubicBezTo>
                    <a:pt x="5916" y="1814"/>
                    <a:pt x="5883" y="1808"/>
                    <a:pt x="5859" y="1798"/>
                  </a:cubicBezTo>
                  <a:cubicBezTo>
                    <a:pt x="4239" y="1203"/>
                    <a:pt x="2632" y="608"/>
                    <a:pt x="1013" y="12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82;p39">
              <a:extLst>
                <a:ext uri="{FF2B5EF4-FFF2-40B4-BE49-F238E27FC236}">
                  <a16:creationId xmlns:a16="http://schemas.microsoft.com/office/drawing/2014/main" id="{31DE40AE-BF6D-4F07-988C-FDA81A4B0A39}"/>
                </a:ext>
              </a:extLst>
            </p:cNvPr>
            <p:cNvSpPr/>
            <p:nvPr/>
          </p:nvSpPr>
          <p:spPr>
            <a:xfrm>
              <a:off x="3050375" y="2094425"/>
              <a:ext cx="360475" cy="259900"/>
            </a:xfrm>
            <a:custGeom>
              <a:avLst/>
              <a:gdLst/>
              <a:ahLst/>
              <a:cxnLst/>
              <a:rect l="l" t="t" r="r" b="b"/>
              <a:pathLst>
                <a:path w="14419" h="10396" extrusionOk="0">
                  <a:moveTo>
                    <a:pt x="7382" y="1"/>
                  </a:moveTo>
                  <a:cubicBezTo>
                    <a:pt x="7144" y="84"/>
                    <a:pt x="6894" y="156"/>
                    <a:pt x="6644" y="227"/>
                  </a:cubicBezTo>
                  <a:cubicBezTo>
                    <a:pt x="6763" y="418"/>
                    <a:pt x="6882" y="620"/>
                    <a:pt x="6989" y="811"/>
                  </a:cubicBezTo>
                  <a:lnTo>
                    <a:pt x="7001" y="822"/>
                  </a:lnTo>
                  <a:cubicBezTo>
                    <a:pt x="4691" y="2477"/>
                    <a:pt x="2358" y="4085"/>
                    <a:pt x="0" y="5656"/>
                  </a:cubicBezTo>
                  <a:cubicBezTo>
                    <a:pt x="226" y="7228"/>
                    <a:pt x="405" y="8812"/>
                    <a:pt x="548" y="10395"/>
                  </a:cubicBezTo>
                  <a:lnTo>
                    <a:pt x="667" y="10383"/>
                  </a:lnTo>
                  <a:cubicBezTo>
                    <a:pt x="5251" y="8264"/>
                    <a:pt x="9835" y="6145"/>
                    <a:pt x="14419" y="4025"/>
                  </a:cubicBezTo>
                  <a:lnTo>
                    <a:pt x="14419" y="4025"/>
                  </a:lnTo>
                  <a:cubicBezTo>
                    <a:pt x="12526" y="4263"/>
                    <a:pt x="10609" y="4430"/>
                    <a:pt x="8704" y="4501"/>
                  </a:cubicBezTo>
                  <a:cubicBezTo>
                    <a:pt x="8299" y="2989"/>
                    <a:pt x="7858" y="1489"/>
                    <a:pt x="7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83;p39">
              <a:extLst>
                <a:ext uri="{FF2B5EF4-FFF2-40B4-BE49-F238E27FC236}">
                  <a16:creationId xmlns:a16="http://schemas.microsoft.com/office/drawing/2014/main" id="{2B41109A-FE66-4CAA-8262-5AA4BB396DAD}"/>
                </a:ext>
              </a:extLst>
            </p:cNvPr>
            <p:cNvSpPr/>
            <p:nvPr/>
          </p:nvSpPr>
          <p:spPr>
            <a:xfrm>
              <a:off x="2510125" y="2010200"/>
              <a:ext cx="715300" cy="421200"/>
            </a:xfrm>
            <a:custGeom>
              <a:avLst/>
              <a:gdLst/>
              <a:ahLst/>
              <a:cxnLst/>
              <a:rect l="l" t="t" r="r" b="b"/>
              <a:pathLst>
                <a:path w="28612" h="16848" extrusionOk="0">
                  <a:moveTo>
                    <a:pt x="9216" y="0"/>
                  </a:moveTo>
                  <a:cubicBezTo>
                    <a:pt x="6085" y="1382"/>
                    <a:pt x="3037" y="2977"/>
                    <a:pt x="119" y="4763"/>
                  </a:cubicBezTo>
                  <a:lnTo>
                    <a:pt x="0" y="4846"/>
                  </a:lnTo>
                  <a:cubicBezTo>
                    <a:pt x="441" y="5513"/>
                    <a:pt x="881" y="6192"/>
                    <a:pt x="1334" y="6847"/>
                  </a:cubicBezTo>
                  <a:cubicBezTo>
                    <a:pt x="1905" y="7716"/>
                    <a:pt x="2489" y="8573"/>
                    <a:pt x="3072" y="9442"/>
                  </a:cubicBezTo>
                  <a:cubicBezTo>
                    <a:pt x="4751" y="11930"/>
                    <a:pt x="6454" y="14407"/>
                    <a:pt x="8204" y="16848"/>
                  </a:cubicBezTo>
                  <a:lnTo>
                    <a:pt x="8299" y="16788"/>
                  </a:lnTo>
                  <a:cubicBezTo>
                    <a:pt x="10597" y="16002"/>
                    <a:pt x="12681" y="14740"/>
                    <a:pt x="14740" y="13454"/>
                  </a:cubicBezTo>
                  <a:cubicBezTo>
                    <a:pt x="17050" y="12014"/>
                    <a:pt x="19348" y="10537"/>
                    <a:pt x="21610" y="9025"/>
                  </a:cubicBezTo>
                  <a:cubicBezTo>
                    <a:pt x="23968" y="7454"/>
                    <a:pt x="26301" y="5846"/>
                    <a:pt x="28611" y="4191"/>
                  </a:cubicBezTo>
                  <a:lnTo>
                    <a:pt x="28599" y="4180"/>
                  </a:lnTo>
                  <a:cubicBezTo>
                    <a:pt x="28492" y="3989"/>
                    <a:pt x="28373" y="3787"/>
                    <a:pt x="28254" y="3596"/>
                  </a:cubicBezTo>
                  <a:cubicBezTo>
                    <a:pt x="27635" y="2560"/>
                    <a:pt x="27016" y="1536"/>
                    <a:pt x="26408" y="500"/>
                  </a:cubicBezTo>
                  <a:cubicBezTo>
                    <a:pt x="26337" y="393"/>
                    <a:pt x="26278" y="286"/>
                    <a:pt x="26206" y="179"/>
                  </a:cubicBezTo>
                  <a:cubicBezTo>
                    <a:pt x="26039" y="262"/>
                    <a:pt x="25873" y="346"/>
                    <a:pt x="25706" y="417"/>
                  </a:cubicBezTo>
                  <a:cubicBezTo>
                    <a:pt x="24051" y="1203"/>
                    <a:pt x="22408" y="2001"/>
                    <a:pt x="20777" y="2822"/>
                  </a:cubicBezTo>
                  <a:cubicBezTo>
                    <a:pt x="17967" y="4227"/>
                    <a:pt x="15181" y="5692"/>
                    <a:pt x="12431" y="7192"/>
                  </a:cubicBezTo>
                  <a:cubicBezTo>
                    <a:pt x="11466" y="4751"/>
                    <a:pt x="10406" y="2346"/>
                    <a:pt x="9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84;p39">
              <a:extLst>
                <a:ext uri="{FF2B5EF4-FFF2-40B4-BE49-F238E27FC236}">
                  <a16:creationId xmlns:a16="http://schemas.microsoft.com/office/drawing/2014/main" id="{9A5F799F-AFB0-4439-A399-E1AF780359BE}"/>
                </a:ext>
              </a:extLst>
            </p:cNvPr>
            <p:cNvSpPr/>
            <p:nvPr/>
          </p:nvSpPr>
          <p:spPr>
            <a:xfrm>
              <a:off x="3024175" y="1957225"/>
              <a:ext cx="128600" cy="123550"/>
            </a:xfrm>
            <a:custGeom>
              <a:avLst/>
              <a:gdLst/>
              <a:ahLst/>
              <a:cxnLst/>
              <a:rect l="l" t="t" r="r" b="b"/>
              <a:pathLst>
                <a:path w="5144" h="4942" extrusionOk="0">
                  <a:moveTo>
                    <a:pt x="4168" y="0"/>
                  </a:moveTo>
                  <a:cubicBezTo>
                    <a:pt x="3299" y="322"/>
                    <a:pt x="2429" y="655"/>
                    <a:pt x="1572" y="1012"/>
                  </a:cubicBezTo>
                  <a:cubicBezTo>
                    <a:pt x="1203" y="1834"/>
                    <a:pt x="667" y="2572"/>
                    <a:pt x="1" y="3179"/>
                  </a:cubicBezTo>
                  <a:cubicBezTo>
                    <a:pt x="60" y="3739"/>
                    <a:pt x="120" y="4310"/>
                    <a:pt x="179" y="4882"/>
                  </a:cubicBezTo>
                  <a:lnTo>
                    <a:pt x="215" y="4941"/>
                  </a:lnTo>
                  <a:cubicBezTo>
                    <a:pt x="1846" y="4120"/>
                    <a:pt x="3489" y="3322"/>
                    <a:pt x="5144" y="2536"/>
                  </a:cubicBezTo>
                  <a:lnTo>
                    <a:pt x="5084" y="2405"/>
                  </a:lnTo>
                  <a:cubicBezTo>
                    <a:pt x="4846" y="1584"/>
                    <a:pt x="4537" y="786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85;p39">
              <a:extLst>
                <a:ext uri="{FF2B5EF4-FFF2-40B4-BE49-F238E27FC236}">
                  <a16:creationId xmlns:a16="http://schemas.microsoft.com/office/drawing/2014/main" id="{EAF4851E-CF8B-4368-A0F8-98DA786FEE45}"/>
                </a:ext>
              </a:extLst>
            </p:cNvPr>
            <p:cNvSpPr/>
            <p:nvPr/>
          </p:nvSpPr>
          <p:spPr>
            <a:xfrm>
              <a:off x="2405050" y="1652575"/>
              <a:ext cx="751000" cy="537425"/>
            </a:xfrm>
            <a:custGeom>
              <a:avLst/>
              <a:gdLst/>
              <a:ahLst/>
              <a:cxnLst/>
              <a:rect l="l" t="t" r="r" b="b"/>
              <a:pathLst>
                <a:path w="30040" h="21497" extrusionOk="0">
                  <a:moveTo>
                    <a:pt x="19120" y="1"/>
                  </a:moveTo>
                  <a:cubicBezTo>
                    <a:pt x="18655" y="1"/>
                    <a:pt x="18206" y="21"/>
                    <a:pt x="17788" y="66"/>
                  </a:cubicBezTo>
                  <a:cubicBezTo>
                    <a:pt x="17884" y="351"/>
                    <a:pt x="17979" y="649"/>
                    <a:pt x="18086" y="947"/>
                  </a:cubicBezTo>
                  <a:cubicBezTo>
                    <a:pt x="18110" y="1030"/>
                    <a:pt x="18134" y="1101"/>
                    <a:pt x="18169" y="1185"/>
                  </a:cubicBezTo>
                  <a:cubicBezTo>
                    <a:pt x="18265" y="1447"/>
                    <a:pt x="18336" y="1816"/>
                    <a:pt x="18372" y="2233"/>
                  </a:cubicBezTo>
                  <a:cubicBezTo>
                    <a:pt x="18527" y="3840"/>
                    <a:pt x="18229" y="6376"/>
                    <a:pt x="17360" y="7900"/>
                  </a:cubicBezTo>
                  <a:lnTo>
                    <a:pt x="17241" y="8043"/>
                  </a:lnTo>
                  <a:cubicBezTo>
                    <a:pt x="14550" y="6090"/>
                    <a:pt x="12014" y="3911"/>
                    <a:pt x="9680" y="1554"/>
                  </a:cubicBezTo>
                  <a:lnTo>
                    <a:pt x="9668" y="1137"/>
                  </a:lnTo>
                  <a:cubicBezTo>
                    <a:pt x="9668" y="1101"/>
                    <a:pt x="9668" y="1066"/>
                    <a:pt x="9668" y="1030"/>
                  </a:cubicBezTo>
                  <a:lnTo>
                    <a:pt x="9645" y="1030"/>
                  </a:lnTo>
                  <a:cubicBezTo>
                    <a:pt x="7621" y="2649"/>
                    <a:pt x="5596" y="4280"/>
                    <a:pt x="3596" y="5923"/>
                  </a:cubicBezTo>
                  <a:cubicBezTo>
                    <a:pt x="3299" y="6162"/>
                    <a:pt x="3013" y="6400"/>
                    <a:pt x="2715" y="6638"/>
                  </a:cubicBezTo>
                  <a:cubicBezTo>
                    <a:pt x="2096" y="7138"/>
                    <a:pt x="1465" y="7674"/>
                    <a:pt x="1048" y="8352"/>
                  </a:cubicBezTo>
                  <a:cubicBezTo>
                    <a:pt x="1" y="10079"/>
                    <a:pt x="560" y="12305"/>
                    <a:pt x="1382" y="14151"/>
                  </a:cubicBezTo>
                  <a:cubicBezTo>
                    <a:pt x="2167" y="15889"/>
                    <a:pt x="3156" y="17544"/>
                    <a:pt x="4203" y="19151"/>
                  </a:cubicBezTo>
                  <a:lnTo>
                    <a:pt x="4322" y="19068"/>
                  </a:lnTo>
                  <a:cubicBezTo>
                    <a:pt x="7240" y="17282"/>
                    <a:pt x="10288" y="15687"/>
                    <a:pt x="13419" y="14305"/>
                  </a:cubicBezTo>
                  <a:cubicBezTo>
                    <a:pt x="14609" y="16651"/>
                    <a:pt x="15669" y="19056"/>
                    <a:pt x="16634" y="21497"/>
                  </a:cubicBezTo>
                  <a:cubicBezTo>
                    <a:pt x="19384" y="19997"/>
                    <a:pt x="22170" y="18532"/>
                    <a:pt x="24980" y="17127"/>
                  </a:cubicBezTo>
                  <a:lnTo>
                    <a:pt x="24944" y="17068"/>
                  </a:lnTo>
                  <a:cubicBezTo>
                    <a:pt x="24885" y="16496"/>
                    <a:pt x="24825" y="15925"/>
                    <a:pt x="24766" y="15365"/>
                  </a:cubicBezTo>
                  <a:cubicBezTo>
                    <a:pt x="25432" y="14758"/>
                    <a:pt x="25968" y="14020"/>
                    <a:pt x="26337" y="13198"/>
                  </a:cubicBezTo>
                  <a:cubicBezTo>
                    <a:pt x="27194" y="12841"/>
                    <a:pt x="28064" y="12508"/>
                    <a:pt x="28933" y="12186"/>
                  </a:cubicBezTo>
                  <a:cubicBezTo>
                    <a:pt x="29302" y="12055"/>
                    <a:pt x="29671" y="11924"/>
                    <a:pt x="30040" y="11793"/>
                  </a:cubicBezTo>
                  <a:cubicBezTo>
                    <a:pt x="29933" y="10960"/>
                    <a:pt x="29814" y="10114"/>
                    <a:pt x="29683" y="9281"/>
                  </a:cubicBezTo>
                  <a:lnTo>
                    <a:pt x="29588" y="9281"/>
                  </a:lnTo>
                  <a:cubicBezTo>
                    <a:pt x="29564" y="9186"/>
                    <a:pt x="29016" y="7436"/>
                    <a:pt x="28766" y="6519"/>
                  </a:cubicBezTo>
                  <a:lnTo>
                    <a:pt x="28802" y="6507"/>
                  </a:lnTo>
                  <a:cubicBezTo>
                    <a:pt x="28861" y="6507"/>
                    <a:pt x="28921" y="6495"/>
                    <a:pt x="28980" y="6483"/>
                  </a:cubicBezTo>
                  <a:cubicBezTo>
                    <a:pt x="28754" y="6054"/>
                    <a:pt x="28456" y="5638"/>
                    <a:pt x="28195" y="5197"/>
                  </a:cubicBezTo>
                  <a:cubicBezTo>
                    <a:pt x="27730" y="4447"/>
                    <a:pt x="26194" y="2125"/>
                    <a:pt x="25635" y="1459"/>
                  </a:cubicBezTo>
                  <a:cubicBezTo>
                    <a:pt x="24976" y="678"/>
                    <a:pt x="21787" y="1"/>
                    <a:pt x="19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86;p39">
              <a:extLst>
                <a:ext uri="{FF2B5EF4-FFF2-40B4-BE49-F238E27FC236}">
                  <a16:creationId xmlns:a16="http://schemas.microsoft.com/office/drawing/2014/main" id="{33678085-1B9E-4EBE-AF1C-010F91CA3990}"/>
                </a:ext>
              </a:extLst>
            </p:cNvPr>
            <p:cNvSpPr/>
            <p:nvPr/>
          </p:nvSpPr>
          <p:spPr>
            <a:xfrm>
              <a:off x="2487800" y="2235825"/>
              <a:ext cx="585525" cy="349850"/>
            </a:xfrm>
            <a:custGeom>
              <a:avLst/>
              <a:gdLst/>
              <a:ahLst/>
              <a:cxnLst/>
              <a:rect l="l" t="t" r="r" b="b"/>
              <a:pathLst>
                <a:path w="23421" h="13994" extrusionOk="0">
                  <a:moveTo>
                    <a:pt x="22503" y="0"/>
                  </a:moveTo>
                  <a:cubicBezTo>
                    <a:pt x="20241" y="1512"/>
                    <a:pt x="17943" y="2989"/>
                    <a:pt x="15633" y="4429"/>
                  </a:cubicBezTo>
                  <a:cubicBezTo>
                    <a:pt x="13574" y="5715"/>
                    <a:pt x="11490" y="6977"/>
                    <a:pt x="9192" y="7763"/>
                  </a:cubicBezTo>
                  <a:lnTo>
                    <a:pt x="9097" y="7823"/>
                  </a:lnTo>
                  <a:cubicBezTo>
                    <a:pt x="7347" y="5382"/>
                    <a:pt x="5644" y="2905"/>
                    <a:pt x="3965" y="405"/>
                  </a:cubicBezTo>
                  <a:lnTo>
                    <a:pt x="3965" y="405"/>
                  </a:lnTo>
                  <a:cubicBezTo>
                    <a:pt x="4191" y="2310"/>
                    <a:pt x="4430" y="4203"/>
                    <a:pt x="4656" y="6096"/>
                  </a:cubicBezTo>
                  <a:cubicBezTo>
                    <a:pt x="3048" y="8489"/>
                    <a:pt x="1489" y="10906"/>
                    <a:pt x="0" y="13371"/>
                  </a:cubicBezTo>
                  <a:cubicBezTo>
                    <a:pt x="24" y="13371"/>
                    <a:pt x="48" y="13371"/>
                    <a:pt x="60" y="13383"/>
                  </a:cubicBezTo>
                  <a:cubicBezTo>
                    <a:pt x="4176" y="13792"/>
                    <a:pt x="8307" y="13993"/>
                    <a:pt x="12436" y="13993"/>
                  </a:cubicBezTo>
                  <a:cubicBezTo>
                    <a:pt x="14555" y="13993"/>
                    <a:pt x="16673" y="13940"/>
                    <a:pt x="18789" y="13835"/>
                  </a:cubicBezTo>
                  <a:cubicBezTo>
                    <a:pt x="20205" y="13776"/>
                    <a:pt x="21658" y="13669"/>
                    <a:pt x="22980" y="13181"/>
                  </a:cubicBezTo>
                  <a:cubicBezTo>
                    <a:pt x="23122" y="13133"/>
                    <a:pt x="23265" y="13073"/>
                    <a:pt x="23420" y="13002"/>
                  </a:cubicBezTo>
                  <a:cubicBezTo>
                    <a:pt x="23408" y="10240"/>
                    <a:pt x="23289" y="7477"/>
                    <a:pt x="23051" y="4739"/>
                  </a:cubicBezTo>
                  <a:cubicBezTo>
                    <a:pt x="22908" y="3156"/>
                    <a:pt x="22729" y="1572"/>
                    <a:pt x="22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87;p39">
              <a:extLst>
                <a:ext uri="{FF2B5EF4-FFF2-40B4-BE49-F238E27FC236}">
                  <a16:creationId xmlns:a16="http://schemas.microsoft.com/office/drawing/2014/main" id="{C62CBF0D-214C-4ADD-A5EB-7B37568F3B43}"/>
                </a:ext>
              </a:extLst>
            </p:cNvPr>
            <p:cNvSpPr/>
            <p:nvPr/>
          </p:nvSpPr>
          <p:spPr>
            <a:xfrm>
              <a:off x="2814325" y="155032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00B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88;p39">
              <a:extLst>
                <a:ext uri="{FF2B5EF4-FFF2-40B4-BE49-F238E27FC236}">
                  <a16:creationId xmlns:a16="http://schemas.microsoft.com/office/drawing/2014/main" id="{A4B61ED7-B21F-45B4-91B6-7140D5BA5B4A}"/>
                </a:ext>
              </a:extLst>
            </p:cNvPr>
            <p:cNvSpPr/>
            <p:nvPr/>
          </p:nvSpPr>
          <p:spPr>
            <a:xfrm>
              <a:off x="3425725" y="2003350"/>
              <a:ext cx="122950" cy="159425"/>
            </a:xfrm>
            <a:custGeom>
              <a:avLst/>
              <a:gdLst/>
              <a:ahLst/>
              <a:cxnLst/>
              <a:rect l="l" t="t" r="r" b="b"/>
              <a:pathLst>
                <a:path w="4918" h="6377" extrusionOk="0">
                  <a:moveTo>
                    <a:pt x="3311" y="0"/>
                  </a:moveTo>
                  <a:cubicBezTo>
                    <a:pt x="3104" y="0"/>
                    <a:pt x="2891" y="34"/>
                    <a:pt x="2679" y="84"/>
                  </a:cubicBezTo>
                  <a:cubicBezTo>
                    <a:pt x="2500" y="96"/>
                    <a:pt x="2334" y="108"/>
                    <a:pt x="2167" y="132"/>
                  </a:cubicBezTo>
                  <a:cubicBezTo>
                    <a:pt x="1905" y="155"/>
                    <a:pt x="1655" y="203"/>
                    <a:pt x="1417" y="286"/>
                  </a:cubicBezTo>
                  <a:cubicBezTo>
                    <a:pt x="1155" y="370"/>
                    <a:pt x="893" y="501"/>
                    <a:pt x="679" y="679"/>
                  </a:cubicBezTo>
                  <a:cubicBezTo>
                    <a:pt x="464" y="858"/>
                    <a:pt x="274" y="1072"/>
                    <a:pt x="167" y="1322"/>
                  </a:cubicBezTo>
                  <a:cubicBezTo>
                    <a:pt x="12" y="1691"/>
                    <a:pt x="12" y="2096"/>
                    <a:pt x="12" y="2489"/>
                  </a:cubicBezTo>
                  <a:cubicBezTo>
                    <a:pt x="0" y="3311"/>
                    <a:pt x="0" y="4180"/>
                    <a:pt x="393" y="4906"/>
                  </a:cubicBezTo>
                  <a:cubicBezTo>
                    <a:pt x="703" y="5454"/>
                    <a:pt x="1203" y="5858"/>
                    <a:pt x="1786" y="6108"/>
                  </a:cubicBezTo>
                  <a:cubicBezTo>
                    <a:pt x="2096" y="6228"/>
                    <a:pt x="2405" y="6311"/>
                    <a:pt x="2738" y="6347"/>
                  </a:cubicBezTo>
                  <a:cubicBezTo>
                    <a:pt x="2774" y="6359"/>
                    <a:pt x="2810" y="6359"/>
                    <a:pt x="2858" y="6370"/>
                  </a:cubicBezTo>
                  <a:cubicBezTo>
                    <a:pt x="2909" y="6374"/>
                    <a:pt x="2961" y="6376"/>
                    <a:pt x="3013" y="6376"/>
                  </a:cubicBezTo>
                  <a:cubicBezTo>
                    <a:pt x="3139" y="6376"/>
                    <a:pt x="3263" y="6362"/>
                    <a:pt x="3381" y="6311"/>
                  </a:cubicBezTo>
                  <a:cubicBezTo>
                    <a:pt x="3572" y="6239"/>
                    <a:pt x="3715" y="6085"/>
                    <a:pt x="3846" y="5918"/>
                  </a:cubicBezTo>
                  <a:cubicBezTo>
                    <a:pt x="4774" y="4727"/>
                    <a:pt x="4917" y="3096"/>
                    <a:pt x="4715" y="1596"/>
                  </a:cubicBezTo>
                  <a:cubicBezTo>
                    <a:pt x="4643" y="1084"/>
                    <a:pt x="4501" y="536"/>
                    <a:pt x="4084" y="227"/>
                  </a:cubicBezTo>
                  <a:cubicBezTo>
                    <a:pt x="3857" y="62"/>
                    <a:pt x="3591" y="0"/>
                    <a:pt x="331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89;p39">
              <a:extLst>
                <a:ext uri="{FF2B5EF4-FFF2-40B4-BE49-F238E27FC236}">
                  <a16:creationId xmlns:a16="http://schemas.microsoft.com/office/drawing/2014/main" id="{C91364D0-C5B4-4C8D-9E4B-154316C75182}"/>
                </a:ext>
              </a:extLst>
            </p:cNvPr>
            <p:cNvSpPr/>
            <p:nvPr/>
          </p:nvSpPr>
          <p:spPr>
            <a:xfrm>
              <a:off x="3285825" y="1401050"/>
              <a:ext cx="183075" cy="121000"/>
            </a:xfrm>
            <a:custGeom>
              <a:avLst/>
              <a:gdLst/>
              <a:ahLst/>
              <a:cxnLst/>
              <a:rect l="l" t="t" r="r" b="b"/>
              <a:pathLst>
                <a:path w="7323" h="4840" extrusionOk="0">
                  <a:moveTo>
                    <a:pt x="5801" y="0"/>
                  </a:moveTo>
                  <a:cubicBezTo>
                    <a:pt x="4740" y="0"/>
                    <a:pt x="3681" y="278"/>
                    <a:pt x="2774" y="816"/>
                  </a:cubicBezTo>
                  <a:cubicBezTo>
                    <a:pt x="1346" y="1661"/>
                    <a:pt x="310" y="3161"/>
                    <a:pt x="0" y="4793"/>
                  </a:cubicBezTo>
                  <a:cubicBezTo>
                    <a:pt x="267" y="4824"/>
                    <a:pt x="535" y="4840"/>
                    <a:pt x="802" y="4840"/>
                  </a:cubicBezTo>
                  <a:cubicBezTo>
                    <a:pt x="2054" y="4840"/>
                    <a:pt x="3301" y="4499"/>
                    <a:pt x="4370" y="3852"/>
                  </a:cubicBezTo>
                  <a:cubicBezTo>
                    <a:pt x="5727" y="3030"/>
                    <a:pt x="6775" y="1745"/>
                    <a:pt x="7299" y="268"/>
                  </a:cubicBezTo>
                  <a:lnTo>
                    <a:pt x="7322" y="197"/>
                  </a:lnTo>
                  <a:cubicBezTo>
                    <a:pt x="6826" y="65"/>
                    <a:pt x="6313" y="0"/>
                    <a:pt x="5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90;p39">
              <a:extLst>
                <a:ext uri="{FF2B5EF4-FFF2-40B4-BE49-F238E27FC236}">
                  <a16:creationId xmlns:a16="http://schemas.microsoft.com/office/drawing/2014/main" id="{0FF07D70-08CB-41EC-A337-6F82F6364D20}"/>
                </a:ext>
              </a:extLst>
            </p:cNvPr>
            <p:cNvSpPr/>
            <p:nvPr/>
          </p:nvSpPr>
          <p:spPr>
            <a:xfrm>
              <a:off x="3170325" y="1889050"/>
              <a:ext cx="298275" cy="211075"/>
            </a:xfrm>
            <a:custGeom>
              <a:avLst/>
              <a:gdLst/>
              <a:ahLst/>
              <a:cxnLst/>
              <a:rect l="l" t="t" r="r" b="b"/>
              <a:pathLst>
                <a:path w="11931" h="8443" extrusionOk="0">
                  <a:moveTo>
                    <a:pt x="5846" y="1"/>
                  </a:moveTo>
                  <a:cubicBezTo>
                    <a:pt x="5668" y="1"/>
                    <a:pt x="5465" y="132"/>
                    <a:pt x="5311" y="251"/>
                  </a:cubicBezTo>
                  <a:cubicBezTo>
                    <a:pt x="3918" y="1453"/>
                    <a:pt x="2572" y="2703"/>
                    <a:pt x="1286" y="4013"/>
                  </a:cubicBezTo>
                  <a:cubicBezTo>
                    <a:pt x="858" y="4442"/>
                    <a:pt x="429" y="4894"/>
                    <a:pt x="12" y="5346"/>
                  </a:cubicBezTo>
                  <a:lnTo>
                    <a:pt x="0" y="5346"/>
                  </a:lnTo>
                  <a:cubicBezTo>
                    <a:pt x="608" y="6382"/>
                    <a:pt x="1227" y="7406"/>
                    <a:pt x="1846" y="8442"/>
                  </a:cubicBezTo>
                  <a:cubicBezTo>
                    <a:pt x="2096" y="8371"/>
                    <a:pt x="2346" y="8299"/>
                    <a:pt x="2584" y="8216"/>
                  </a:cubicBezTo>
                  <a:cubicBezTo>
                    <a:pt x="5215" y="7406"/>
                    <a:pt x="7859" y="6489"/>
                    <a:pt x="10061" y="4930"/>
                  </a:cubicBezTo>
                  <a:cubicBezTo>
                    <a:pt x="10633" y="4537"/>
                    <a:pt x="11169" y="4096"/>
                    <a:pt x="11669" y="3596"/>
                  </a:cubicBezTo>
                  <a:cubicBezTo>
                    <a:pt x="11788" y="3477"/>
                    <a:pt x="11931" y="3322"/>
                    <a:pt x="11883" y="3156"/>
                  </a:cubicBezTo>
                  <a:cubicBezTo>
                    <a:pt x="11847" y="3037"/>
                    <a:pt x="11752" y="2965"/>
                    <a:pt x="11645" y="2906"/>
                  </a:cubicBezTo>
                  <a:cubicBezTo>
                    <a:pt x="11097" y="2571"/>
                    <a:pt x="10441" y="2483"/>
                    <a:pt x="9783" y="2483"/>
                  </a:cubicBezTo>
                  <a:cubicBezTo>
                    <a:pt x="9597" y="2483"/>
                    <a:pt x="9411" y="2490"/>
                    <a:pt x="9228" y="2501"/>
                  </a:cubicBezTo>
                  <a:cubicBezTo>
                    <a:pt x="7847" y="2572"/>
                    <a:pt x="6466" y="2834"/>
                    <a:pt x="5144" y="3263"/>
                  </a:cubicBezTo>
                  <a:cubicBezTo>
                    <a:pt x="5585" y="2418"/>
                    <a:pt x="5906" y="1501"/>
                    <a:pt x="6120" y="560"/>
                  </a:cubicBezTo>
                  <a:cubicBezTo>
                    <a:pt x="6144" y="417"/>
                    <a:pt x="6168" y="239"/>
                    <a:pt x="6073" y="108"/>
                  </a:cubicBezTo>
                  <a:cubicBezTo>
                    <a:pt x="6013" y="36"/>
                    <a:pt x="5930" y="1"/>
                    <a:pt x="5846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91;p39">
              <a:extLst>
                <a:ext uri="{FF2B5EF4-FFF2-40B4-BE49-F238E27FC236}">
                  <a16:creationId xmlns:a16="http://schemas.microsoft.com/office/drawing/2014/main" id="{980FA7EA-61CF-4104-AD99-5C732B485631}"/>
                </a:ext>
              </a:extLst>
            </p:cNvPr>
            <p:cNvSpPr/>
            <p:nvPr/>
          </p:nvSpPr>
          <p:spPr>
            <a:xfrm>
              <a:off x="3298625" y="1545850"/>
              <a:ext cx="162525" cy="140125"/>
            </a:xfrm>
            <a:custGeom>
              <a:avLst/>
              <a:gdLst/>
              <a:ahLst/>
              <a:cxnLst/>
              <a:rect l="l" t="t" r="r" b="b"/>
              <a:pathLst>
                <a:path w="6501" h="5605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5036" y="60"/>
                    <a:pt x="3596" y="608"/>
                    <a:pt x="2477" y="1537"/>
                  </a:cubicBezTo>
                  <a:cubicBezTo>
                    <a:pt x="1334" y="2477"/>
                    <a:pt x="512" y="3799"/>
                    <a:pt x="179" y="5239"/>
                  </a:cubicBezTo>
                  <a:lnTo>
                    <a:pt x="0" y="5251"/>
                  </a:lnTo>
                  <a:cubicBezTo>
                    <a:pt x="0" y="5311"/>
                    <a:pt x="0" y="5359"/>
                    <a:pt x="12" y="5418"/>
                  </a:cubicBezTo>
                  <a:cubicBezTo>
                    <a:pt x="404" y="5545"/>
                    <a:pt x="810" y="5604"/>
                    <a:pt x="1218" y="5604"/>
                  </a:cubicBezTo>
                  <a:cubicBezTo>
                    <a:pt x="2420" y="5604"/>
                    <a:pt x="3632" y="5087"/>
                    <a:pt x="4513" y="4251"/>
                  </a:cubicBezTo>
                  <a:cubicBezTo>
                    <a:pt x="5667" y="3156"/>
                    <a:pt x="6298" y="1584"/>
                    <a:pt x="6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92;p39">
              <a:extLst>
                <a:ext uri="{FF2B5EF4-FFF2-40B4-BE49-F238E27FC236}">
                  <a16:creationId xmlns:a16="http://schemas.microsoft.com/office/drawing/2014/main" id="{69128323-D007-425E-8DC0-E02CF9E53EA9}"/>
                </a:ext>
              </a:extLst>
            </p:cNvPr>
            <p:cNvSpPr/>
            <p:nvPr/>
          </p:nvSpPr>
          <p:spPr>
            <a:xfrm>
              <a:off x="3207825" y="1226475"/>
              <a:ext cx="99150" cy="226825"/>
            </a:xfrm>
            <a:custGeom>
              <a:avLst/>
              <a:gdLst/>
              <a:ahLst/>
              <a:cxnLst/>
              <a:rect l="l" t="t" r="r" b="b"/>
              <a:pathLst>
                <a:path w="3966" h="9073" extrusionOk="0">
                  <a:moveTo>
                    <a:pt x="2156" y="0"/>
                  </a:moveTo>
                  <a:cubicBezTo>
                    <a:pt x="1632" y="584"/>
                    <a:pt x="1167" y="1227"/>
                    <a:pt x="786" y="1905"/>
                  </a:cubicBezTo>
                  <a:cubicBezTo>
                    <a:pt x="346" y="2715"/>
                    <a:pt x="1" y="3608"/>
                    <a:pt x="36" y="4537"/>
                  </a:cubicBezTo>
                  <a:cubicBezTo>
                    <a:pt x="48" y="5191"/>
                    <a:pt x="263" y="5822"/>
                    <a:pt x="525" y="6430"/>
                  </a:cubicBezTo>
                  <a:cubicBezTo>
                    <a:pt x="977" y="7501"/>
                    <a:pt x="1656" y="8585"/>
                    <a:pt x="2715" y="9073"/>
                  </a:cubicBezTo>
                  <a:cubicBezTo>
                    <a:pt x="2727" y="9049"/>
                    <a:pt x="2751" y="9013"/>
                    <a:pt x="2763" y="8990"/>
                  </a:cubicBezTo>
                  <a:cubicBezTo>
                    <a:pt x="3573" y="7620"/>
                    <a:pt x="3965" y="6001"/>
                    <a:pt x="3858" y="4406"/>
                  </a:cubicBezTo>
                  <a:cubicBezTo>
                    <a:pt x="3751" y="2810"/>
                    <a:pt x="3156" y="1250"/>
                    <a:pt x="2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93;p39">
              <a:extLst>
                <a:ext uri="{FF2B5EF4-FFF2-40B4-BE49-F238E27FC236}">
                  <a16:creationId xmlns:a16="http://schemas.microsoft.com/office/drawing/2014/main" id="{5BA51337-3C19-4BB6-B349-E189E83D0CF5}"/>
                </a:ext>
              </a:extLst>
            </p:cNvPr>
            <p:cNvSpPr/>
            <p:nvPr/>
          </p:nvSpPr>
          <p:spPr>
            <a:xfrm>
              <a:off x="3104850" y="1526225"/>
              <a:ext cx="186950" cy="81250"/>
            </a:xfrm>
            <a:custGeom>
              <a:avLst/>
              <a:gdLst/>
              <a:ahLst/>
              <a:cxnLst/>
              <a:rect l="l" t="t" r="r" b="b"/>
              <a:pathLst>
                <a:path w="7478" h="3250" extrusionOk="0">
                  <a:moveTo>
                    <a:pt x="2783" y="0"/>
                  </a:moveTo>
                  <a:cubicBezTo>
                    <a:pt x="1718" y="0"/>
                    <a:pt x="655" y="400"/>
                    <a:pt x="0" y="1214"/>
                  </a:cubicBezTo>
                  <a:cubicBezTo>
                    <a:pt x="310" y="1691"/>
                    <a:pt x="643" y="2167"/>
                    <a:pt x="1107" y="2488"/>
                  </a:cubicBezTo>
                  <a:cubicBezTo>
                    <a:pt x="1572" y="2798"/>
                    <a:pt x="2119" y="2953"/>
                    <a:pt x="2667" y="3048"/>
                  </a:cubicBezTo>
                  <a:cubicBezTo>
                    <a:pt x="3406" y="3181"/>
                    <a:pt x="4161" y="3250"/>
                    <a:pt x="4916" y="3250"/>
                  </a:cubicBezTo>
                  <a:cubicBezTo>
                    <a:pt x="5778" y="3250"/>
                    <a:pt x="6639" y="3161"/>
                    <a:pt x="7477" y="2976"/>
                  </a:cubicBezTo>
                  <a:cubicBezTo>
                    <a:pt x="7477" y="2917"/>
                    <a:pt x="7465" y="2857"/>
                    <a:pt x="7465" y="2798"/>
                  </a:cubicBezTo>
                  <a:lnTo>
                    <a:pt x="7430" y="2798"/>
                  </a:lnTo>
                  <a:cubicBezTo>
                    <a:pt x="6513" y="1595"/>
                    <a:pt x="5322" y="524"/>
                    <a:pt x="3870" y="143"/>
                  </a:cubicBezTo>
                  <a:cubicBezTo>
                    <a:pt x="3518" y="48"/>
                    <a:pt x="3150" y="0"/>
                    <a:pt x="2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94;p39">
              <a:extLst>
                <a:ext uri="{FF2B5EF4-FFF2-40B4-BE49-F238E27FC236}">
                  <a16:creationId xmlns:a16="http://schemas.microsoft.com/office/drawing/2014/main" id="{DBE39C5F-54ED-46AC-99C7-8F2FCA45194E}"/>
                </a:ext>
              </a:extLst>
            </p:cNvPr>
            <p:cNvSpPr/>
            <p:nvPr/>
          </p:nvSpPr>
          <p:spPr>
            <a:xfrm>
              <a:off x="3124200" y="1444975"/>
              <a:ext cx="403625" cy="762000"/>
            </a:xfrm>
            <a:custGeom>
              <a:avLst/>
              <a:gdLst/>
              <a:ahLst/>
              <a:cxnLst/>
              <a:rect l="l" t="t" r="r" b="b"/>
              <a:pathLst>
                <a:path w="16145" h="30480" extrusionOk="0">
                  <a:moveTo>
                    <a:pt x="5915" y="0"/>
                  </a:moveTo>
                  <a:cubicBezTo>
                    <a:pt x="5814" y="0"/>
                    <a:pt x="5701" y="86"/>
                    <a:pt x="5715" y="214"/>
                  </a:cubicBezTo>
                  <a:cubicBezTo>
                    <a:pt x="6429" y="4762"/>
                    <a:pt x="6906" y="9334"/>
                    <a:pt x="7168" y="13918"/>
                  </a:cubicBezTo>
                  <a:cubicBezTo>
                    <a:pt x="4846" y="14156"/>
                    <a:pt x="2524" y="14442"/>
                    <a:pt x="214" y="14787"/>
                  </a:cubicBezTo>
                  <a:cubicBezTo>
                    <a:pt x="155" y="14799"/>
                    <a:pt x="95" y="14811"/>
                    <a:pt x="36" y="14811"/>
                  </a:cubicBezTo>
                  <a:lnTo>
                    <a:pt x="0" y="14823"/>
                  </a:lnTo>
                  <a:cubicBezTo>
                    <a:pt x="250" y="15740"/>
                    <a:pt x="798" y="17490"/>
                    <a:pt x="833" y="17585"/>
                  </a:cubicBezTo>
                  <a:lnTo>
                    <a:pt x="917" y="17585"/>
                  </a:lnTo>
                  <a:lnTo>
                    <a:pt x="2048" y="17454"/>
                  </a:lnTo>
                  <a:cubicBezTo>
                    <a:pt x="2429" y="18859"/>
                    <a:pt x="2762" y="20276"/>
                    <a:pt x="3060" y="21705"/>
                  </a:cubicBezTo>
                  <a:lnTo>
                    <a:pt x="3131" y="21776"/>
                  </a:lnTo>
                  <a:cubicBezTo>
                    <a:pt x="4417" y="20466"/>
                    <a:pt x="5763" y="19216"/>
                    <a:pt x="7156" y="18014"/>
                  </a:cubicBezTo>
                  <a:cubicBezTo>
                    <a:pt x="7310" y="17895"/>
                    <a:pt x="7513" y="17764"/>
                    <a:pt x="7691" y="17764"/>
                  </a:cubicBezTo>
                  <a:cubicBezTo>
                    <a:pt x="7775" y="17764"/>
                    <a:pt x="7858" y="17799"/>
                    <a:pt x="7918" y="17871"/>
                  </a:cubicBezTo>
                  <a:cubicBezTo>
                    <a:pt x="8013" y="18002"/>
                    <a:pt x="7989" y="18180"/>
                    <a:pt x="7953" y="18323"/>
                  </a:cubicBezTo>
                  <a:cubicBezTo>
                    <a:pt x="7751" y="19264"/>
                    <a:pt x="7430" y="20181"/>
                    <a:pt x="6989" y="21026"/>
                  </a:cubicBezTo>
                  <a:cubicBezTo>
                    <a:pt x="8311" y="20597"/>
                    <a:pt x="9692" y="20335"/>
                    <a:pt x="11073" y="20264"/>
                  </a:cubicBezTo>
                  <a:cubicBezTo>
                    <a:pt x="11264" y="20250"/>
                    <a:pt x="11459" y="20242"/>
                    <a:pt x="11652" y="20242"/>
                  </a:cubicBezTo>
                  <a:cubicBezTo>
                    <a:pt x="12302" y="20242"/>
                    <a:pt x="12949" y="20339"/>
                    <a:pt x="13490" y="20669"/>
                  </a:cubicBezTo>
                  <a:cubicBezTo>
                    <a:pt x="13597" y="20728"/>
                    <a:pt x="13692" y="20800"/>
                    <a:pt x="13728" y="20919"/>
                  </a:cubicBezTo>
                  <a:cubicBezTo>
                    <a:pt x="13776" y="21085"/>
                    <a:pt x="13633" y="21240"/>
                    <a:pt x="13514" y="21359"/>
                  </a:cubicBezTo>
                  <a:cubicBezTo>
                    <a:pt x="13014" y="21859"/>
                    <a:pt x="12478" y="22300"/>
                    <a:pt x="11906" y="22693"/>
                  </a:cubicBezTo>
                  <a:cubicBezTo>
                    <a:pt x="9704" y="24252"/>
                    <a:pt x="7060" y="25169"/>
                    <a:pt x="4429" y="25979"/>
                  </a:cubicBezTo>
                  <a:cubicBezTo>
                    <a:pt x="4905" y="27467"/>
                    <a:pt x="5346" y="28967"/>
                    <a:pt x="5751" y="30479"/>
                  </a:cubicBezTo>
                  <a:cubicBezTo>
                    <a:pt x="7656" y="30408"/>
                    <a:pt x="9573" y="30241"/>
                    <a:pt x="11466" y="30003"/>
                  </a:cubicBezTo>
                  <a:cubicBezTo>
                    <a:pt x="12252" y="29908"/>
                    <a:pt x="13037" y="29789"/>
                    <a:pt x="13811" y="29658"/>
                  </a:cubicBezTo>
                  <a:cubicBezTo>
                    <a:pt x="13871" y="29265"/>
                    <a:pt x="13883" y="28860"/>
                    <a:pt x="13847" y="28455"/>
                  </a:cubicBezTo>
                  <a:lnTo>
                    <a:pt x="13847" y="28443"/>
                  </a:lnTo>
                  <a:cubicBezTo>
                    <a:pt x="13264" y="28193"/>
                    <a:pt x="12764" y="27789"/>
                    <a:pt x="12454" y="27241"/>
                  </a:cubicBezTo>
                  <a:cubicBezTo>
                    <a:pt x="12061" y="26515"/>
                    <a:pt x="12061" y="25646"/>
                    <a:pt x="12073" y="24824"/>
                  </a:cubicBezTo>
                  <a:cubicBezTo>
                    <a:pt x="12073" y="24431"/>
                    <a:pt x="12073" y="24026"/>
                    <a:pt x="12228" y="23657"/>
                  </a:cubicBezTo>
                  <a:cubicBezTo>
                    <a:pt x="12335" y="23407"/>
                    <a:pt x="12525" y="23193"/>
                    <a:pt x="12740" y="23014"/>
                  </a:cubicBezTo>
                  <a:cubicBezTo>
                    <a:pt x="12954" y="22836"/>
                    <a:pt x="13216" y="22705"/>
                    <a:pt x="13478" y="22621"/>
                  </a:cubicBezTo>
                  <a:cubicBezTo>
                    <a:pt x="13716" y="22538"/>
                    <a:pt x="13966" y="22490"/>
                    <a:pt x="14228" y="22467"/>
                  </a:cubicBezTo>
                  <a:lnTo>
                    <a:pt x="14204" y="22324"/>
                  </a:lnTo>
                  <a:cubicBezTo>
                    <a:pt x="14407" y="20240"/>
                    <a:pt x="14561" y="18133"/>
                    <a:pt x="14680" y="16037"/>
                  </a:cubicBezTo>
                  <a:cubicBezTo>
                    <a:pt x="15038" y="16001"/>
                    <a:pt x="15407" y="15954"/>
                    <a:pt x="15764" y="15918"/>
                  </a:cubicBezTo>
                  <a:cubicBezTo>
                    <a:pt x="15883" y="15037"/>
                    <a:pt x="16014" y="14168"/>
                    <a:pt x="16145" y="13299"/>
                  </a:cubicBezTo>
                  <a:lnTo>
                    <a:pt x="16085" y="13287"/>
                  </a:lnTo>
                  <a:cubicBezTo>
                    <a:pt x="13228" y="13406"/>
                    <a:pt x="10370" y="13596"/>
                    <a:pt x="7525" y="13882"/>
                  </a:cubicBezTo>
                  <a:cubicBezTo>
                    <a:pt x="7263" y="9274"/>
                    <a:pt x="6775" y="4691"/>
                    <a:pt x="6060" y="130"/>
                  </a:cubicBezTo>
                  <a:cubicBezTo>
                    <a:pt x="6046" y="39"/>
                    <a:pt x="5983" y="0"/>
                    <a:pt x="5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95;p39">
              <a:extLst>
                <a:ext uri="{FF2B5EF4-FFF2-40B4-BE49-F238E27FC236}">
                  <a16:creationId xmlns:a16="http://schemas.microsoft.com/office/drawing/2014/main" id="{8EF4FED1-A9A3-4647-A597-3B39A25A9935}"/>
                </a:ext>
              </a:extLst>
            </p:cNvPr>
            <p:cNvSpPr/>
            <p:nvPr/>
          </p:nvSpPr>
          <p:spPr>
            <a:xfrm>
              <a:off x="2736050" y="1549600"/>
              <a:ext cx="128300" cy="159100"/>
            </a:xfrm>
            <a:custGeom>
              <a:avLst/>
              <a:gdLst/>
              <a:ahLst/>
              <a:cxnLst/>
              <a:rect l="l" t="t" r="r" b="b"/>
              <a:pathLst>
                <a:path w="5132" h="6364" extrusionOk="0">
                  <a:moveTo>
                    <a:pt x="2353" y="1"/>
                  </a:moveTo>
                  <a:cubicBezTo>
                    <a:pt x="1741" y="1"/>
                    <a:pt x="1109" y="40"/>
                    <a:pt x="501" y="40"/>
                  </a:cubicBezTo>
                  <a:cubicBezTo>
                    <a:pt x="332" y="40"/>
                    <a:pt x="165" y="37"/>
                    <a:pt x="0" y="29"/>
                  </a:cubicBezTo>
                  <a:lnTo>
                    <a:pt x="0" y="29"/>
                  </a:lnTo>
                  <a:cubicBezTo>
                    <a:pt x="1691" y="2137"/>
                    <a:pt x="3382" y="4256"/>
                    <a:pt x="5084" y="6363"/>
                  </a:cubicBezTo>
                  <a:lnTo>
                    <a:pt x="5132" y="6352"/>
                  </a:lnTo>
                  <a:cubicBezTo>
                    <a:pt x="5096" y="5935"/>
                    <a:pt x="5025" y="5566"/>
                    <a:pt x="4929" y="5304"/>
                  </a:cubicBezTo>
                  <a:cubicBezTo>
                    <a:pt x="4894" y="5220"/>
                    <a:pt x="4870" y="5149"/>
                    <a:pt x="4846" y="5066"/>
                  </a:cubicBezTo>
                  <a:cubicBezTo>
                    <a:pt x="4739" y="4768"/>
                    <a:pt x="4644" y="4470"/>
                    <a:pt x="4548" y="4185"/>
                  </a:cubicBezTo>
                  <a:cubicBezTo>
                    <a:pt x="4084" y="2792"/>
                    <a:pt x="3632" y="1410"/>
                    <a:pt x="3167" y="29"/>
                  </a:cubicBezTo>
                  <a:lnTo>
                    <a:pt x="3132" y="29"/>
                  </a:lnTo>
                  <a:cubicBezTo>
                    <a:pt x="2878" y="8"/>
                    <a:pt x="2617" y="1"/>
                    <a:pt x="2353" y="1"/>
                  </a:cubicBez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96;p39">
              <a:extLst>
                <a:ext uri="{FF2B5EF4-FFF2-40B4-BE49-F238E27FC236}">
                  <a16:creationId xmlns:a16="http://schemas.microsoft.com/office/drawing/2014/main" id="{1C4DEAFE-49B1-4534-A8E5-20FC332F082B}"/>
                </a:ext>
              </a:extLst>
            </p:cNvPr>
            <p:cNvSpPr/>
            <p:nvPr/>
          </p:nvSpPr>
          <p:spPr>
            <a:xfrm>
              <a:off x="2594050" y="1240175"/>
              <a:ext cx="436400" cy="94375"/>
            </a:xfrm>
            <a:custGeom>
              <a:avLst/>
              <a:gdLst/>
              <a:ahLst/>
              <a:cxnLst/>
              <a:rect l="l" t="t" r="r" b="b"/>
              <a:pathLst>
                <a:path w="17456" h="3775" extrusionOk="0">
                  <a:moveTo>
                    <a:pt x="12306" y="1"/>
                  </a:moveTo>
                  <a:cubicBezTo>
                    <a:pt x="11399" y="1"/>
                    <a:pt x="10494" y="97"/>
                    <a:pt x="9597" y="226"/>
                  </a:cubicBezTo>
                  <a:cubicBezTo>
                    <a:pt x="6835" y="631"/>
                    <a:pt x="4121" y="1417"/>
                    <a:pt x="1644" y="2679"/>
                  </a:cubicBezTo>
                  <a:cubicBezTo>
                    <a:pt x="1084" y="2965"/>
                    <a:pt x="537" y="3274"/>
                    <a:pt x="1" y="3620"/>
                  </a:cubicBezTo>
                  <a:lnTo>
                    <a:pt x="96" y="3774"/>
                  </a:lnTo>
                  <a:cubicBezTo>
                    <a:pt x="1239" y="3750"/>
                    <a:pt x="2382" y="3703"/>
                    <a:pt x="3513" y="3655"/>
                  </a:cubicBezTo>
                  <a:cubicBezTo>
                    <a:pt x="6704" y="3500"/>
                    <a:pt x="9895" y="3239"/>
                    <a:pt x="13062" y="2869"/>
                  </a:cubicBezTo>
                  <a:cubicBezTo>
                    <a:pt x="14527" y="2703"/>
                    <a:pt x="15991" y="2512"/>
                    <a:pt x="17456" y="2298"/>
                  </a:cubicBezTo>
                  <a:cubicBezTo>
                    <a:pt x="17325" y="1393"/>
                    <a:pt x="16420" y="798"/>
                    <a:pt x="15551" y="488"/>
                  </a:cubicBezTo>
                  <a:cubicBezTo>
                    <a:pt x="14669" y="191"/>
                    <a:pt x="13765" y="48"/>
                    <a:pt x="12836" y="12"/>
                  </a:cubicBezTo>
                  <a:cubicBezTo>
                    <a:pt x="12659" y="4"/>
                    <a:pt x="12483" y="1"/>
                    <a:pt x="12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97;p39">
              <a:extLst>
                <a:ext uri="{FF2B5EF4-FFF2-40B4-BE49-F238E27FC236}">
                  <a16:creationId xmlns:a16="http://schemas.microsoft.com/office/drawing/2014/main" id="{0C71B386-1AB1-40BF-A325-FA822CC64EC2}"/>
                </a:ext>
              </a:extLst>
            </p:cNvPr>
            <p:cNvSpPr/>
            <p:nvPr/>
          </p:nvSpPr>
          <p:spPr>
            <a:xfrm>
              <a:off x="2591375" y="1311900"/>
              <a:ext cx="337275" cy="541750"/>
            </a:xfrm>
            <a:custGeom>
              <a:avLst/>
              <a:gdLst/>
              <a:ahLst/>
              <a:cxnLst/>
              <a:rect l="l" t="t" r="r" b="b"/>
              <a:pathLst>
                <a:path w="13491" h="21670" extrusionOk="0">
                  <a:moveTo>
                    <a:pt x="13181" y="0"/>
                  </a:moveTo>
                  <a:cubicBezTo>
                    <a:pt x="10002" y="370"/>
                    <a:pt x="6811" y="631"/>
                    <a:pt x="3620" y="786"/>
                  </a:cubicBezTo>
                  <a:cubicBezTo>
                    <a:pt x="3644" y="2120"/>
                    <a:pt x="3513" y="3465"/>
                    <a:pt x="3239" y="4775"/>
                  </a:cubicBezTo>
                  <a:lnTo>
                    <a:pt x="3144" y="4822"/>
                  </a:lnTo>
                  <a:cubicBezTo>
                    <a:pt x="2775" y="4394"/>
                    <a:pt x="2263" y="4049"/>
                    <a:pt x="1692" y="3977"/>
                  </a:cubicBezTo>
                  <a:cubicBezTo>
                    <a:pt x="1638" y="3972"/>
                    <a:pt x="1584" y="3969"/>
                    <a:pt x="1530" y="3969"/>
                  </a:cubicBezTo>
                  <a:cubicBezTo>
                    <a:pt x="1007" y="3969"/>
                    <a:pt x="476" y="4227"/>
                    <a:pt x="239" y="4691"/>
                  </a:cubicBezTo>
                  <a:cubicBezTo>
                    <a:pt x="1" y="5156"/>
                    <a:pt x="84" y="5715"/>
                    <a:pt x="298" y="6192"/>
                  </a:cubicBezTo>
                  <a:cubicBezTo>
                    <a:pt x="584" y="6870"/>
                    <a:pt x="1120" y="7430"/>
                    <a:pt x="1775" y="7775"/>
                  </a:cubicBezTo>
                  <a:cubicBezTo>
                    <a:pt x="1977" y="7882"/>
                    <a:pt x="2192" y="7966"/>
                    <a:pt x="2430" y="8037"/>
                  </a:cubicBezTo>
                  <a:lnTo>
                    <a:pt x="2442" y="8037"/>
                  </a:lnTo>
                  <a:cubicBezTo>
                    <a:pt x="2334" y="10240"/>
                    <a:pt x="2263" y="12442"/>
                    <a:pt x="2215" y="14657"/>
                  </a:cubicBezTo>
                  <a:cubicBezTo>
                    <a:pt x="2215" y="14693"/>
                    <a:pt x="2215" y="14728"/>
                    <a:pt x="2215" y="14764"/>
                  </a:cubicBezTo>
                  <a:lnTo>
                    <a:pt x="2227" y="15181"/>
                  </a:lnTo>
                  <a:cubicBezTo>
                    <a:pt x="4561" y="17538"/>
                    <a:pt x="7097" y="19717"/>
                    <a:pt x="9788" y="21670"/>
                  </a:cubicBezTo>
                  <a:lnTo>
                    <a:pt x="9907" y="21527"/>
                  </a:lnTo>
                  <a:cubicBezTo>
                    <a:pt x="10776" y="20003"/>
                    <a:pt x="11074" y="17467"/>
                    <a:pt x="10919" y="15860"/>
                  </a:cubicBezTo>
                  <a:lnTo>
                    <a:pt x="10919" y="15860"/>
                  </a:lnTo>
                  <a:lnTo>
                    <a:pt x="10871" y="15871"/>
                  </a:lnTo>
                  <a:cubicBezTo>
                    <a:pt x="9169" y="13764"/>
                    <a:pt x="7478" y="11645"/>
                    <a:pt x="5787" y="9537"/>
                  </a:cubicBezTo>
                  <a:lnTo>
                    <a:pt x="5787" y="9537"/>
                  </a:lnTo>
                  <a:cubicBezTo>
                    <a:pt x="5952" y="9545"/>
                    <a:pt x="6119" y="9548"/>
                    <a:pt x="6288" y="9548"/>
                  </a:cubicBezTo>
                  <a:cubicBezTo>
                    <a:pt x="6896" y="9548"/>
                    <a:pt x="7528" y="9509"/>
                    <a:pt x="8140" y="9509"/>
                  </a:cubicBezTo>
                  <a:cubicBezTo>
                    <a:pt x="8404" y="9509"/>
                    <a:pt x="8665" y="9516"/>
                    <a:pt x="8919" y="9537"/>
                  </a:cubicBezTo>
                  <a:lnTo>
                    <a:pt x="8954" y="9537"/>
                  </a:lnTo>
                  <a:cubicBezTo>
                    <a:pt x="9788" y="9466"/>
                    <a:pt x="10716" y="9335"/>
                    <a:pt x="11478" y="9061"/>
                  </a:cubicBezTo>
                  <a:cubicBezTo>
                    <a:pt x="12121" y="8835"/>
                    <a:pt x="12764" y="8513"/>
                    <a:pt x="13086" y="7918"/>
                  </a:cubicBezTo>
                  <a:cubicBezTo>
                    <a:pt x="13300" y="7537"/>
                    <a:pt x="13336" y="7073"/>
                    <a:pt x="13360" y="6632"/>
                  </a:cubicBezTo>
                  <a:cubicBezTo>
                    <a:pt x="13491" y="4418"/>
                    <a:pt x="13431" y="2203"/>
                    <a:pt x="13181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98;p39">
              <a:extLst>
                <a:ext uri="{FF2B5EF4-FFF2-40B4-BE49-F238E27FC236}">
                  <a16:creationId xmlns:a16="http://schemas.microsoft.com/office/drawing/2014/main" id="{D0D3A44D-EA32-4CF0-B958-E6D7F7110EB5}"/>
                </a:ext>
              </a:extLst>
            </p:cNvPr>
            <p:cNvSpPr/>
            <p:nvPr/>
          </p:nvSpPr>
          <p:spPr>
            <a:xfrm>
              <a:off x="2488700" y="1196700"/>
              <a:ext cx="426250" cy="110450"/>
            </a:xfrm>
            <a:custGeom>
              <a:avLst/>
              <a:gdLst/>
              <a:ahLst/>
              <a:cxnLst/>
              <a:rect l="l" t="t" r="r" b="b"/>
              <a:pathLst>
                <a:path w="17050" h="4418" extrusionOk="0">
                  <a:moveTo>
                    <a:pt x="16681" y="1"/>
                  </a:moveTo>
                  <a:cubicBezTo>
                    <a:pt x="16657" y="1"/>
                    <a:pt x="16633" y="1"/>
                    <a:pt x="16621" y="13"/>
                  </a:cubicBezTo>
                  <a:cubicBezTo>
                    <a:pt x="11799" y="275"/>
                    <a:pt x="6989" y="810"/>
                    <a:pt x="2215" y="1584"/>
                  </a:cubicBezTo>
                  <a:cubicBezTo>
                    <a:pt x="1905" y="1644"/>
                    <a:pt x="1596" y="1691"/>
                    <a:pt x="1274" y="1751"/>
                  </a:cubicBezTo>
                  <a:cubicBezTo>
                    <a:pt x="857" y="1822"/>
                    <a:pt x="429" y="1894"/>
                    <a:pt x="0" y="1977"/>
                  </a:cubicBezTo>
                  <a:cubicBezTo>
                    <a:pt x="167" y="2739"/>
                    <a:pt x="238" y="3513"/>
                    <a:pt x="214" y="4299"/>
                  </a:cubicBezTo>
                  <a:lnTo>
                    <a:pt x="226" y="4299"/>
                  </a:lnTo>
                  <a:cubicBezTo>
                    <a:pt x="250" y="4263"/>
                    <a:pt x="274" y="4227"/>
                    <a:pt x="298" y="4180"/>
                  </a:cubicBezTo>
                  <a:cubicBezTo>
                    <a:pt x="2143" y="4227"/>
                    <a:pt x="4001" y="4299"/>
                    <a:pt x="5846" y="4406"/>
                  </a:cubicBezTo>
                  <a:lnTo>
                    <a:pt x="5858" y="4418"/>
                  </a:lnTo>
                  <a:cubicBezTo>
                    <a:pt x="8335" y="3156"/>
                    <a:pt x="11049" y="2370"/>
                    <a:pt x="13811" y="1965"/>
                  </a:cubicBezTo>
                  <a:cubicBezTo>
                    <a:pt x="14708" y="1836"/>
                    <a:pt x="15613" y="1740"/>
                    <a:pt x="16520" y="1740"/>
                  </a:cubicBezTo>
                  <a:cubicBezTo>
                    <a:pt x="16697" y="1740"/>
                    <a:pt x="16873" y="1743"/>
                    <a:pt x="17050" y="1751"/>
                  </a:cubicBezTo>
                  <a:lnTo>
                    <a:pt x="17050" y="1727"/>
                  </a:lnTo>
                  <a:cubicBezTo>
                    <a:pt x="16907" y="1156"/>
                    <a:pt x="16788" y="584"/>
                    <a:pt x="16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99;p39">
              <a:extLst>
                <a:ext uri="{FF2B5EF4-FFF2-40B4-BE49-F238E27FC236}">
                  <a16:creationId xmlns:a16="http://schemas.microsoft.com/office/drawing/2014/main" id="{F84CC596-5657-4513-98EF-DDF8CDAAB440}"/>
                </a:ext>
              </a:extLst>
            </p:cNvPr>
            <p:cNvSpPr/>
            <p:nvPr/>
          </p:nvSpPr>
          <p:spPr>
            <a:xfrm>
              <a:off x="2520550" y="1116525"/>
              <a:ext cx="383700" cy="123950"/>
            </a:xfrm>
            <a:custGeom>
              <a:avLst/>
              <a:gdLst/>
              <a:ahLst/>
              <a:cxnLst/>
              <a:rect l="l" t="t" r="r" b="b"/>
              <a:pathLst>
                <a:path w="15348" h="4958" extrusionOk="0">
                  <a:moveTo>
                    <a:pt x="8465" y="1"/>
                  </a:moveTo>
                  <a:cubicBezTo>
                    <a:pt x="6467" y="1"/>
                    <a:pt x="4495" y="469"/>
                    <a:pt x="2917" y="1648"/>
                  </a:cubicBezTo>
                  <a:cubicBezTo>
                    <a:pt x="1727" y="2529"/>
                    <a:pt x="845" y="3744"/>
                    <a:pt x="0" y="4958"/>
                  </a:cubicBezTo>
                  <a:cubicBezTo>
                    <a:pt x="322" y="4898"/>
                    <a:pt x="631" y="4851"/>
                    <a:pt x="941" y="4791"/>
                  </a:cubicBezTo>
                  <a:cubicBezTo>
                    <a:pt x="5715" y="4017"/>
                    <a:pt x="10525" y="3482"/>
                    <a:pt x="15347" y="3220"/>
                  </a:cubicBezTo>
                  <a:lnTo>
                    <a:pt x="15347" y="3184"/>
                  </a:lnTo>
                  <a:cubicBezTo>
                    <a:pt x="15109" y="2327"/>
                    <a:pt x="14478" y="1624"/>
                    <a:pt x="13716" y="1160"/>
                  </a:cubicBezTo>
                  <a:cubicBezTo>
                    <a:pt x="12966" y="696"/>
                    <a:pt x="12097" y="457"/>
                    <a:pt x="11228" y="279"/>
                  </a:cubicBezTo>
                  <a:cubicBezTo>
                    <a:pt x="10326" y="101"/>
                    <a:pt x="9393" y="1"/>
                    <a:pt x="8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00;p39">
              <a:extLst>
                <a:ext uri="{FF2B5EF4-FFF2-40B4-BE49-F238E27FC236}">
                  <a16:creationId xmlns:a16="http://schemas.microsoft.com/office/drawing/2014/main" id="{B0336D85-CC5E-4D8C-902F-69F687F56ED4}"/>
                </a:ext>
              </a:extLst>
            </p:cNvPr>
            <p:cNvSpPr/>
            <p:nvPr/>
          </p:nvSpPr>
          <p:spPr>
            <a:xfrm>
              <a:off x="2238075" y="1301175"/>
              <a:ext cx="444425" cy="504875"/>
            </a:xfrm>
            <a:custGeom>
              <a:avLst/>
              <a:gdLst/>
              <a:ahLst/>
              <a:cxnLst/>
              <a:rect l="l" t="t" r="r" b="b"/>
              <a:pathLst>
                <a:path w="17777" h="20195" extrusionOk="0">
                  <a:moveTo>
                    <a:pt x="10323" y="1"/>
                  </a:moveTo>
                  <a:cubicBezTo>
                    <a:pt x="10299" y="48"/>
                    <a:pt x="10275" y="84"/>
                    <a:pt x="10251" y="120"/>
                  </a:cubicBezTo>
                  <a:cubicBezTo>
                    <a:pt x="9751" y="977"/>
                    <a:pt x="9049" y="1703"/>
                    <a:pt x="8215" y="2239"/>
                  </a:cubicBezTo>
                  <a:cubicBezTo>
                    <a:pt x="6596" y="3287"/>
                    <a:pt x="4584" y="3561"/>
                    <a:pt x="2977" y="4597"/>
                  </a:cubicBezTo>
                  <a:cubicBezTo>
                    <a:pt x="2048" y="5192"/>
                    <a:pt x="1274" y="6025"/>
                    <a:pt x="762" y="7002"/>
                  </a:cubicBezTo>
                  <a:cubicBezTo>
                    <a:pt x="250" y="7978"/>
                    <a:pt x="0" y="9169"/>
                    <a:pt x="441" y="10181"/>
                  </a:cubicBezTo>
                  <a:cubicBezTo>
                    <a:pt x="714" y="10824"/>
                    <a:pt x="1238" y="11336"/>
                    <a:pt x="1715" y="11859"/>
                  </a:cubicBezTo>
                  <a:cubicBezTo>
                    <a:pt x="2500" y="12705"/>
                    <a:pt x="3191" y="13657"/>
                    <a:pt x="3524" y="14765"/>
                  </a:cubicBezTo>
                  <a:cubicBezTo>
                    <a:pt x="3762" y="15562"/>
                    <a:pt x="3786" y="16396"/>
                    <a:pt x="3929" y="17217"/>
                  </a:cubicBezTo>
                  <a:cubicBezTo>
                    <a:pt x="4072" y="18039"/>
                    <a:pt x="4358" y="18884"/>
                    <a:pt x="4965" y="19444"/>
                  </a:cubicBezTo>
                  <a:cubicBezTo>
                    <a:pt x="5096" y="19575"/>
                    <a:pt x="5239" y="19670"/>
                    <a:pt x="5394" y="19765"/>
                  </a:cubicBezTo>
                  <a:cubicBezTo>
                    <a:pt x="5894" y="20063"/>
                    <a:pt x="6477" y="20194"/>
                    <a:pt x="7061" y="20194"/>
                  </a:cubicBezTo>
                  <a:cubicBezTo>
                    <a:pt x="7085" y="20194"/>
                    <a:pt x="7110" y="20194"/>
                    <a:pt x="7135" y="20194"/>
                  </a:cubicBezTo>
                  <a:cubicBezTo>
                    <a:pt x="7922" y="20194"/>
                    <a:pt x="9429" y="20020"/>
                    <a:pt x="10132" y="19801"/>
                  </a:cubicBezTo>
                  <a:lnTo>
                    <a:pt x="10275" y="19979"/>
                  </a:lnTo>
                  <a:cubicBezTo>
                    <a:pt x="12275" y="18336"/>
                    <a:pt x="14300" y="16705"/>
                    <a:pt x="16324" y="15086"/>
                  </a:cubicBezTo>
                  <a:lnTo>
                    <a:pt x="16347" y="15086"/>
                  </a:lnTo>
                  <a:cubicBezTo>
                    <a:pt x="16395" y="12871"/>
                    <a:pt x="16466" y="10669"/>
                    <a:pt x="16574" y="8466"/>
                  </a:cubicBezTo>
                  <a:lnTo>
                    <a:pt x="16562" y="8466"/>
                  </a:lnTo>
                  <a:cubicBezTo>
                    <a:pt x="16324" y="8395"/>
                    <a:pt x="16109" y="8311"/>
                    <a:pt x="15907" y="8204"/>
                  </a:cubicBezTo>
                  <a:cubicBezTo>
                    <a:pt x="15252" y="7859"/>
                    <a:pt x="14716" y="7299"/>
                    <a:pt x="14430" y="6621"/>
                  </a:cubicBezTo>
                  <a:cubicBezTo>
                    <a:pt x="14216" y="6144"/>
                    <a:pt x="14133" y="5585"/>
                    <a:pt x="14371" y="5120"/>
                  </a:cubicBezTo>
                  <a:cubicBezTo>
                    <a:pt x="14608" y="4656"/>
                    <a:pt x="15139" y="4398"/>
                    <a:pt x="15662" y="4398"/>
                  </a:cubicBezTo>
                  <a:cubicBezTo>
                    <a:pt x="15716" y="4398"/>
                    <a:pt x="15770" y="4401"/>
                    <a:pt x="15824" y="4406"/>
                  </a:cubicBezTo>
                  <a:cubicBezTo>
                    <a:pt x="16395" y="4478"/>
                    <a:pt x="16907" y="4823"/>
                    <a:pt x="17276" y="5251"/>
                  </a:cubicBezTo>
                  <a:lnTo>
                    <a:pt x="17371" y="5204"/>
                  </a:lnTo>
                  <a:cubicBezTo>
                    <a:pt x="17645" y="3894"/>
                    <a:pt x="17776" y="2549"/>
                    <a:pt x="17752" y="1215"/>
                  </a:cubicBezTo>
                  <a:lnTo>
                    <a:pt x="17752" y="1215"/>
                  </a:lnTo>
                  <a:cubicBezTo>
                    <a:pt x="16621" y="1263"/>
                    <a:pt x="15478" y="1310"/>
                    <a:pt x="14335" y="1334"/>
                  </a:cubicBezTo>
                  <a:lnTo>
                    <a:pt x="14240" y="1180"/>
                  </a:lnTo>
                  <a:cubicBezTo>
                    <a:pt x="14776" y="834"/>
                    <a:pt x="15323" y="525"/>
                    <a:pt x="15883" y="239"/>
                  </a:cubicBezTo>
                  <a:lnTo>
                    <a:pt x="15871" y="227"/>
                  </a:lnTo>
                  <a:cubicBezTo>
                    <a:pt x="14026" y="120"/>
                    <a:pt x="12168" y="48"/>
                    <a:pt x="10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01;p39">
              <a:extLst>
                <a:ext uri="{FF2B5EF4-FFF2-40B4-BE49-F238E27FC236}">
                  <a16:creationId xmlns:a16="http://schemas.microsoft.com/office/drawing/2014/main" id="{B4363DBA-A297-49EE-A27D-5B1252A13E13}"/>
                </a:ext>
              </a:extLst>
            </p:cNvPr>
            <p:cNvSpPr/>
            <p:nvPr/>
          </p:nvSpPr>
          <p:spPr>
            <a:xfrm>
              <a:off x="3394750" y="3292500"/>
              <a:ext cx="942125" cy="123550"/>
            </a:xfrm>
            <a:custGeom>
              <a:avLst/>
              <a:gdLst/>
              <a:ahLst/>
              <a:cxnLst/>
              <a:rect l="l" t="t" r="r" b="b"/>
              <a:pathLst>
                <a:path w="37685" h="4942" extrusionOk="0">
                  <a:moveTo>
                    <a:pt x="1" y="0"/>
                  </a:moveTo>
                  <a:lnTo>
                    <a:pt x="1418" y="4942"/>
                  </a:lnTo>
                  <a:lnTo>
                    <a:pt x="36362" y="4942"/>
                  </a:lnTo>
                  <a:lnTo>
                    <a:pt x="3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02;p39">
              <a:extLst>
                <a:ext uri="{FF2B5EF4-FFF2-40B4-BE49-F238E27FC236}">
                  <a16:creationId xmlns:a16="http://schemas.microsoft.com/office/drawing/2014/main" id="{3AAC1BEF-4143-4676-BA23-A6ED942DA96A}"/>
                </a:ext>
              </a:extLst>
            </p:cNvPr>
            <p:cNvSpPr/>
            <p:nvPr/>
          </p:nvSpPr>
          <p:spPr>
            <a:xfrm>
              <a:off x="3463525" y="3416025"/>
              <a:ext cx="814100" cy="905500"/>
            </a:xfrm>
            <a:custGeom>
              <a:avLst/>
              <a:gdLst/>
              <a:ahLst/>
              <a:cxnLst/>
              <a:rect l="l" t="t" r="r" b="b"/>
              <a:pathLst>
                <a:path w="32564" h="36220" extrusionOk="0">
                  <a:moveTo>
                    <a:pt x="0" y="1"/>
                  </a:moveTo>
                  <a:lnTo>
                    <a:pt x="4370" y="36219"/>
                  </a:lnTo>
                  <a:lnTo>
                    <a:pt x="27813" y="36219"/>
                  </a:lnTo>
                  <a:lnTo>
                    <a:pt x="32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06;p39">
              <a:extLst>
                <a:ext uri="{FF2B5EF4-FFF2-40B4-BE49-F238E27FC236}">
                  <a16:creationId xmlns:a16="http://schemas.microsoft.com/office/drawing/2014/main" id="{1B162241-D967-43A8-9E36-7566ED3E0CA2}"/>
                </a:ext>
              </a:extLst>
            </p:cNvPr>
            <p:cNvSpPr/>
            <p:nvPr/>
          </p:nvSpPr>
          <p:spPr>
            <a:xfrm>
              <a:off x="4998525" y="4106300"/>
              <a:ext cx="378350" cy="244675"/>
            </a:xfrm>
            <a:custGeom>
              <a:avLst/>
              <a:gdLst/>
              <a:ahLst/>
              <a:cxnLst/>
              <a:rect l="l" t="t" r="r" b="b"/>
              <a:pathLst>
                <a:path w="15134" h="9787" extrusionOk="0">
                  <a:moveTo>
                    <a:pt x="14276" y="0"/>
                  </a:moveTo>
                  <a:lnTo>
                    <a:pt x="7216" y="1834"/>
                  </a:lnTo>
                  <a:cubicBezTo>
                    <a:pt x="4394" y="4024"/>
                    <a:pt x="1489" y="6358"/>
                    <a:pt x="1" y="9608"/>
                  </a:cubicBezTo>
                  <a:lnTo>
                    <a:pt x="370" y="9787"/>
                  </a:lnTo>
                  <a:cubicBezTo>
                    <a:pt x="5287" y="7430"/>
                    <a:pt x="10216" y="5072"/>
                    <a:pt x="15134" y="2727"/>
                  </a:cubicBezTo>
                  <a:cubicBezTo>
                    <a:pt x="14895" y="1810"/>
                    <a:pt x="14610" y="905"/>
                    <a:pt x="14288" y="12"/>
                  </a:cubicBezTo>
                  <a:lnTo>
                    <a:pt x="14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07;p39">
              <a:extLst>
                <a:ext uri="{FF2B5EF4-FFF2-40B4-BE49-F238E27FC236}">
                  <a16:creationId xmlns:a16="http://schemas.microsoft.com/office/drawing/2014/main" id="{682FA45A-D856-4F85-AF97-D7D765A3FC02}"/>
                </a:ext>
              </a:extLst>
            </p:cNvPr>
            <p:cNvSpPr/>
            <p:nvPr/>
          </p:nvSpPr>
          <p:spPr>
            <a:xfrm>
              <a:off x="4280875" y="4232200"/>
              <a:ext cx="432825" cy="110750"/>
            </a:xfrm>
            <a:custGeom>
              <a:avLst/>
              <a:gdLst/>
              <a:ahLst/>
              <a:cxnLst/>
              <a:rect l="l" t="t" r="r" b="b"/>
              <a:pathLst>
                <a:path w="17313" h="4430" extrusionOk="0">
                  <a:moveTo>
                    <a:pt x="9871" y="0"/>
                  </a:moveTo>
                  <a:lnTo>
                    <a:pt x="9871" y="12"/>
                  </a:lnTo>
                  <a:cubicBezTo>
                    <a:pt x="6251" y="512"/>
                    <a:pt x="2787" y="2060"/>
                    <a:pt x="1" y="4430"/>
                  </a:cubicBezTo>
                  <a:cubicBezTo>
                    <a:pt x="5775" y="4275"/>
                    <a:pt x="11550" y="4132"/>
                    <a:pt x="17312" y="3977"/>
                  </a:cubicBezTo>
                  <a:cubicBezTo>
                    <a:pt x="17253" y="2655"/>
                    <a:pt x="17158" y="1322"/>
                    <a:pt x="17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08;p39">
              <a:extLst>
                <a:ext uri="{FF2B5EF4-FFF2-40B4-BE49-F238E27FC236}">
                  <a16:creationId xmlns:a16="http://schemas.microsoft.com/office/drawing/2014/main" id="{7A681F7E-7DBD-446A-8018-9F76277CD36F}"/>
                </a:ext>
              </a:extLst>
            </p:cNvPr>
            <p:cNvSpPr/>
            <p:nvPr/>
          </p:nvSpPr>
          <p:spPr>
            <a:xfrm>
              <a:off x="3910300" y="1464575"/>
              <a:ext cx="358100" cy="354850"/>
            </a:xfrm>
            <a:custGeom>
              <a:avLst/>
              <a:gdLst/>
              <a:ahLst/>
              <a:cxnLst/>
              <a:rect l="l" t="t" r="r" b="b"/>
              <a:pathLst>
                <a:path w="14324" h="14194" extrusionOk="0">
                  <a:moveTo>
                    <a:pt x="11724" y="1"/>
                  </a:moveTo>
                  <a:cubicBezTo>
                    <a:pt x="10776" y="1"/>
                    <a:pt x="9840" y="387"/>
                    <a:pt x="9133" y="1001"/>
                  </a:cubicBezTo>
                  <a:cubicBezTo>
                    <a:pt x="8311" y="1716"/>
                    <a:pt x="7775" y="2728"/>
                    <a:pt x="7561" y="3788"/>
                  </a:cubicBezTo>
                  <a:lnTo>
                    <a:pt x="7478" y="3883"/>
                  </a:lnTo>
                  <a:cubicBezTo>
                    <a:pt x="6477" y="3073"/>
                    <a:pt x="5406" y="2311"/>
                    <a:pt x="4168" y="2037"/>
                  </a:cubicBezTo>
                  <a:cubicBezTo>
                    <a:pt x="3895" y="1977"/>
                    <a:pt x="3611" y="1946"/>
                    <a:pt x="3327" y="1946"/>
                  </a:cubicBezTo>
                  <a:cubicBezTo>
                    <a:pt x="2272" y="1946"/>
                    <a:pt x="1209" y="2368"/>
                    <a:pt x="655" y="3240"/>
                  </a:cubicBezTo>
                  <a:cubicBezTo>
                    <a:pt x="0" y="4288"/>
                    <a:pt x="215" y="5657"/>
                    <a:pt x="762" y="6764"/>
                  </a:cubicBezTo>
                  <a:cubicBezTo>
                    <a:pt x="1429" y="8121"/>
                    <a:pt x="2525" y="9217"/>
                    <a:pt x="3679" y="10181"/>
                  </a:cubicBezTo>
                  <a:cubicBezTo>
                    <a:pt x="5537" y="11729"/>
                    <a:pt x="7585" y="13039"/>
                    <a:pt x="9728" y="14194"/>
                  </a:cubicBezTo>
                  <a:cubicBezTo>
                    <a:pt x="11264" y="10896"/>
                    <a:pt x="13514" y="7848"/>
                    <a:pt x="14121" y="4276"/>
                  </a:cubicBezTo>
                  <a:cubicBezTo>
                    <a:pt x="14276" y="3395"/>
                    <a:pt x="14324" y="2478"/>
                    <a:pt x="14062" y="1632"/>
                  </a:cubicBezTo>
                  <a:cubicBezTo>
                    <a:pt x="13931" y="1216"/>
                    <a:pt x="13716" y="799"/>
                    <a:pt x="13383" y="525"/>
                  </a:cubicBezTo>
                  <a:cubicBezTo>
                    <a:pt x="13038" y="216"/>
                    <a:pt x="12585" y="73"/>
                    <a:pt x="12133" y="25"/>
                  </a:cubicBezTo>
                  <a:cubicBezTo>
                    <a:pt x="11997" y="9"/>
                    <a:pt x="11860" y="1"/>
                    <a:pt x="11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09;p39">
              <a:extLst>
                <a:ext uri="{FF2B5EF4-FFF2-40B4-BE49-F238E27FC236}">
                  <a16:creationId xmlns:a16="http://schemas.microsoft.com/office/drawing/2014/main" id="{B08DEF75-9FD5-4595-BCB4-9C1BC6FD4BB0}"/>
                </a:ext>
              </a:extLst>
            </p:cNvPr>
            <p:cNvSpPr/>
            <p:nvPr/>
          </p:nvSpPr>
          <p:spPr>
            <a:xfrm>
              <a:off x="4680625" y="1385725"/>
              <a:ext cx="127125" cy="183375"/>
            </a:xfrm>
            <a:custGeom>
              <a:avLst/>
              <a:gdLst/>
              <a:ahLst/>
              <a:cxnLst/>
              <a:rect l="l" t="t" r="r" b="b"/>
              <a:pathLst>
                <a:path w="5085" h="7335" extrusionOk="0">
                  <a:moveTo>
                    <a:pt x="5037" y="0"/>
                  </a:moveTo>
                  <a:cubicBezTo>
                    <a:pt x="5037" y="0"/>
                    <a:pt x="2180" y="905"/>
                    <a:pt x="679" y="1346"/>
                  </a:cubicBezTo>
                  <a:lnTo>
                    <a:pt x="679" y="1357"/>
                  </a:lnTo>
                  <a:cubicBezTo>
                    <a:pt x="525" y="2596"/>
                    <a:pt x="358" y="3834"/>
                    <a:pt x="191" y="5072"/>
                  </a:cubicBezTo>
                  <a:cubicBezTo>
                    <a:pt x="120" y="5525"/>
                    <a:pt x="60" y="5977"/>
                    <a:pt x="1" y="6430"/>
                  </a:cubicBezTo>
                  <a:cubicBezTo>
                    <a:pt x="263" y="6727"/>
                    <a:pt x="513" y="7037"/>
                    <a:pt x="775" y="7334"/>
                  </a:cubicBezTo>
                  <a:cubicBezTo>
                    <a:pt x="2251" y="4929"/>
                    <a:pt x="3692" y="2489"/>
                    <a:pt x="5085" y="24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rgbClr val="ED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10;p39">
              <a:extLst>
                <a:ext uri="{FF2B5EF4-FFF2-40B4-BE49-F238E27FC236}">
                  <a16:creationId xmlns:a16="http://schemas.microsoft.com/office/drawing/2014/main" id="{AC4099D8-15DA-4C29-A4AA-D6D23FB656A8}"/>
                </a:ext>
              </a:extLst>
            </p:cNvPr>
            <p:cNvSpPr/>
            <p:nvPr/>
          </p:nvSpPr>
          <p:spPr>
            <a:xfrm>
              <a:off x="4515725" y="1069100"/>
              <a:ext cx="401275" cy="586325"/>
            </a:xfrm>
            <a:custGeom>
              <a:avLst/>
              <a:gdLst/>
              <a:ahLst/>
              <a:cxnLst/>
              <a:rect l="l" t="t" r="r" b="b"/>
              <a:pathLst>
                <a:path w="16051" h="23453" extrusionOk="0">
                  <a:moveTo>
                    <a:pt x="10569" y="0"/>
                  </a:moveTo>
                  <a:cubicBezTo>
                    <a:pt x="10460" y="0"/>
                    <a:pt x="10347" y="15"/>
                    <a:pt x="10240" y="33"/>
                  </a:cubicBezTo>
                  <a:cubicBezTo>
                    <a:pt x="7442" y="473"/>
                    <a:pt x="4632" y="926"/>
                    <a:pt x="1822" y="1366"/>
                  </a:cubicBezTo>
                  <a:cubicBezTo>
                    <a:pt x="1215" y="1461"/>
                    <a:pt x="608" y="1557"/>
                    <a:pt x="1" y="1604"/>
                  </a:cubicBezTo>
                  <a:lnTo>
                    <a:pt x="1" y="1664"/>
                  </a:lnTo>
                  <a:cubicBezTo>
                    <a:pt x="346" y="4962"/>
                    <a:pt x="691" y="8248"/>
                    <a:pt x="1275" y="11510"/>
                  </a:cubicBezTo>
                  <a:cubicBezTo>
                    <a:pt x="1418" y="12248"/>
                    <a:pt x="1560" y="13010"/>
                    <a:pt x="1953" y="13653"/>
                  </a:cubicBezTo>
                  <a:cubicBezTo>
                    <a:pt x="2108" y="13915"/>
                    <a:pt x="2322" y="14165"/>
                    <a:pt x="2584" y="14296"/>
                  </a:cubicBezTo>
                  <a:cubicBezTo>
                    <a:pt x="2894" y="14451"/>
                    <a:pt x="3239" y="14463"/>
                    <a:pt x="3585" y="14463"/>
                  </a:cubicBezTo>
                  <a:cubicBezTo>
                    <a:pt x="4811" y="14451"/>
                    <a:pt x="6037" y="14308"/>
                    <a:pt x="7228" y="14034"/>
                  </a:cubicBezTo>
                  <a:cubicBezTo>
                    <a:pt x="7252" y="14022"/>
                    <a:pt x="7264" y="14022"/>
                    <a:pt x="7275" y="14011"/>
                  </a:cubicBezTo>
                  <a:cubicBezTo>
                    <a:pt x="8776" y="13570"/>
                    <a:pt x="11633" y="12665"/>
                    <a:pt x="11633" y="12665"/>
                  </a:cubicBezTo>
                  <a:lnTo>
                    <a:pt x="11681" y="12689"/>
                  </a:lnTo>
                  <a:cubicBezTo>
                    <a:pt x="10288" y="15154"/>
                    <a:pt x="8847" y="17594"/>
                    <a:pt x="7371" y="19999"/>
                  </a:cubicBezTo>
                  <a:cubicBezTo>
                    <a:pt x="8073" y="20845"/>
                    <a:pt x="8776" y="21678"/>
                    <a:pt x="9478" y="22512"/>
                  </a:cubicBezTo>
                  <a:cubicBezTo>
                    <a:pt x="9776" y="22857"/>
                    <a:pt x="10073" y="23214"/>
                    <a:pt x="10443" y="23452"/>
                  </a:cubicBezTo>
                  <a:cubicBezTo>
                    <a:pt x="12395" y="22071"/>
                    <a:pt x="14264" y="20583"/>
                    <a:pt x="16050" y="19011"/>
                  </a:cubicBezTo>
                  <a:lnTo>
                    <a:pt x="16027" y="18987"/>
                  </a:lnTo>
                  <a:cubicBezTo>
                    <a:pt x="15943" y="18654"/>
                    <a:pt x="15848" y="18321"/>
                    <a:pt x="15753" y="17987"/>
                  </a:cubicBezTo>
                  <a:cubicBezTo>
                    <a:pt x="14848" y="14689"/>
                    <a:pt x="14014" y="11367"/>
                    <a:pt x="13252" y="8034"/>
                  </a:cubicBezTo>
                  <a:cubicBezTo>
                    <a:pt x="13633" y="7569"/>
                    <a:pt x="13991" y="7093"/>
                    <a:pt x="14217" y="6533"/>
                  </a:cubicBezTo>
                  <a:cubicBezTo>
                    <a:pt x="14479" y="5902"/>
                    <a:pt x="14514" y="5129"/>
                    <a:pt x="14157" y="4533"/>
                  </a:cubicBezTo>
                  <a:cubicBezTo>
                    <a:pt x="14014" y="4307"/>
                    <a:pt x="13800" y="4105"/>
                    <a:pt x="13550" y="4033"/>
                  </a:cubicBezTo>
                  <a:cubicBezTo>
                    <a:pt x="13473" y="4010"/>
                    <a:pt x="13396" y="3997"/>
                    <a:pt x="13319" y="3997"/>
                  </a:cubicBezTo>
                  <a:cubicBezTo>
                    <a:pt x="13277" y="3997"/>
                    <a:pt x="13235" y="4001"/>
                    <a:pt x="13193" y="4009"/>
                  </a:cubicBezTo>
                  <a:cubicBezTo>
                    <a:pt x="12967" y="4057"/>
                    <a:pt x="12776" y="4224"/>
                    <a:pt x="12621" y="4390"/>
                  </a:cubicBezTo>
                  <a:cubicBezTo>
                    <a:pt x="12205" y="4795"/>
                    <a:pt x="11859" y="5271"/>
                    <a:pt x="11586" y="5783"/>
                  </a:cubicBezTo>
                  <a:lnTo>
                    <a:pt x="11514" y="5748"/>
                  </a:lnTo>
                  <a:cubicBezTo>
                    <a:pt x="11419" y="4045"/>
                    <a:pt x="11300" y="2331"/>
                    <a:pt x="11169" y="628"/>
                  </a:cubicBezTo>
                  <a:cubicBezTo>
                    <a:pt x="11145" y="473"/>
                    <a:pt x="11133" y="307"/>
                    <a:pt x="11038" y="176"/>
                  </a:cubicBezTo>
                  <a:cubicBezTo>
                    <a:pt x="10926" y="41"/>
                    <a:pt x="10753" y="0"/>
                    <a:pt x="10569" y="0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11;p39">
              <a:extLst>
                <a:ext uri="{FF2B5EF4-FFF2-40B4-BE49-F238E27FC236}">
                  <a16:creationId xmlns:a16="http://schemas.microsoft.com/office/drawing/2014/main" id="{6E7B5FDB-FDB6-4F9A-BF91-37915661AA66}"/>
                </a:ext>
              </a:extLst>
            </p:cNvPr>
            <p:cNvSpPr/>
            <p:nvPr/>
          </p:nvSpPr>
          <p:spPr>
            <a:xfrm>
              <a:off x="4397550" y="988325"/>
              <a:ext cx="457525" cy="225375"/>
            </a:xfrm>
            <a:custGeom>
              <a:avLst/>
              <a:gdLst/>
              <a:ahLst/>
              <a:cxnLst/>
              <a:rect l="l" t="t" r="r" b="b"/>
              <a:pathLst>
                <a:path w="18301" h="9015" extrusionOk="0">
                  <a:moveTo>
                    <a:pt x="16256" y="0"/>
                  </a:moveTo>
                  <a:cubicBezTo>
                    <a:pt x="16049" y="0"/>
                    <a:pt x="15834" y="72"/>
                    <a:pt x="15634" y="144"/>
                  </a:cubicBezTo>
                  <a:cubicBezTo>
                    <a:pt x="12231" y="1376"/>
                    <a:pt x="8621" y="2010"/>
                    <a:pt x="5002" y="2010"/>
                  </a:cubicBezTo>
                  <a:cubicBezTo>
                    <a:pt x="4633" y="2010"/>
                    <a:pt x="4264" y="2003"/>
                    <a:pt x="3894" y="1990"/>
                  </a:cubicBezTo>
                  <a:cubicBezTo>
                    <a:pt x="3063" y="1959"/>
                    <a:pt x="2232" y="1902"/>
                    <a:pt x="1401" y="1902"/>
                  </a:cubicBezTo>
                  <a:cubicBezTo>
                    <a:pt x="1267" y="1902"/>
                    <a:pt x="1134" y="1903"/>
                    <a:pt x="1001" y="1906"/>
                  </a:cubicBezTo>
                  <a:cubicBezTo>
                    <a:pt x="763" y="1906"/>
                    <a:pt x="501" y="1930"/>
                    <a:pt x="311" y="2073"/>
                  </a:cubicBezTo>
                  <a:cubicBezTo>
                    <a:pt x="84" y="2240"/>
                    <a:pt x="1" y="2573"/>
                    <a:pt x="60" y="2859"/>
                  </a:cubicBezTo>
                  <a:cubicBezTo>
                    <a:pt x="108" y="3145"/>
                    <a:pt x="299" y="3395"/>
                    <a:pt x="489" y="3597"/>
                  </a:cubicBezTo>
                  <a:cubicBezTo>
                    <a:pt x="1227" y="4383"/>
                    <a:pt x="2299" y="4752"/>
                    <a:pt x="3370" y="4847"/>
                  </a:cubicBezTo>
                  <a:cubicBezTo>
                    <a:pt x="3560" y="4862"/>
                    <a:pt x="3749" y="4869"/>
                    <a:pt x="3939" y="4869"/>
                  </a:cubicBezTo>
                  <a:cubicBezTo>
                    <a:pt x="4202" y="4869"/>
                    <a:pt x="4465" y="4856"/>
                    <a:pt x="4728" y="4835"/>
                  </a:cubicBezTo>
                  <a:cubicBezTo>
                    <a:pt x="5335" y="4788"/>
                    <a:pt x="5942" y="4692"/>
                    <a:pt x="6549" y="4597"/>
                  </a:cubicBezTo>
                  <a:cubicBezTo>
                    <a:pt x="9359" y="4157"/>
                    <a:pt x="12169" y="3704"/>
                    <a:pt x="14967" y="3264"/>
                  </a:cubicBezTo>
                  <a:cubicBezTo>
                    <a:pt x="15074" y="3246"/>
                    <a:pt x="15187" y="3231"/>
                    <a:pt x="15296" y="3231"/>
                  </a:cubicBezTo>
                  <a:cubicBezTo>
                    <a:pt x="15480" y="3231"/>
                    <a:pt x="15653" y="3272"/>
                    <a:pt x="15765" y="3407"/>
                  </a:cubicBezTo>
                  <a:cubicBezTo>
                    <a:pt x="15860" y="3538"/>
                    <a:pt x="15872" y="3704"/>
                    <a:pt x="15896" y="3859"/>
                  </a:cubicBezTo>
                  <a:cubicBezTo>
                    <a:pt x="16027" y="5562"/>
                    <a:pt x="16146" y="7276"/>
                    <a:pt x="16241" y="8979"/>
                  </a:cubicBezTo>
                  <a:lnTo>
                    <a:pt x="16313" y="9014"/>
                  </a:lnTo>
                  <a:cubicBezTo>
                    <a:pt x="16586" y="8502"/>
                    <a:pt x="16932" y="8026"/>
                    <a:pt x="17348" y="7621"/>
                  </a:cubicBezTo>
                  <a:cubicBezTo>
                    <a:pt x="17503" y="7455"/>
                    <a:pt x="17694" y="7288"/>
                    <a:pt x="17920" y="7240"/>
                  </a:cubicBezTo>
                  <a:cubicBezTo>
                    <a:pt x="17962" y="7232"/>
                    <a:pt x="18004" y="7228"/>
                    <a:pt x="18046" y="7228"/>
                  </a:cubicBezTo>
                  <a:cubicBezTo>
                    <a:pt x="18123" y="7228"/>
                    <a:pt x="18200" y="7241"/>
                    <a:pt x="18277" y="7264"/>
                  </a:cubicBezTo>
                  <a:lnTo>
                    <a:pt x="18301" y="7181"/>
                  </a:lnTo>
                  <a:cubicBezTo>
                    <a:pt x="17884" y="5121"/>
                    <a:pt x="17479" y="3061"/>
                    <a:pt x="17063" y="990"/>
                  </a:cubicBezTo>
                  <a:cubicBezTo>
                    <a:pt x="16991" y="632"/>
                    <a:pt x="16884" y="216"/>
                    <a:pt x="16551" y="61"/>
                  </a:cubicBezTo>
                  <a:cubicBezTo>
                    <a:pt x="16457" y="18"/>
                    <a:pt x="16357" y="0"/>
                    <a:pt x="16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12;p39">
              <a:extLst>
                <a:ext uri="{FF2B5EF4-FFF2-40B4-BE49-F238E27FC236}">
                  <a16:creationId xmlns:a16="http://schemas.microsoft.com/office/drawing/2014/main" id="{5C96CEC3-FA11-45AB-88D4-0A5006347437}"/>
                </a:ext>
              </a:extLst>
            </p:cNvPr>
            <p:cNvSpPr/>
            <p:nvPr/>
          </p:nvSpPr>
          <p:spPr>
            <a:xfrm>
              <a:off x="4231775" y="1512225"/>
              <a:ext cx="953400" cy="989825"/>
            </a:xfrm>
            <a:custGeom>
              <a:avLst/>
              <a:gdLst/>
              <a:ahLst/>
              <a:cxnLst/>
              <a:rect l="l" t="t" r="r" b="b"/>
              <a:pathLst>
                <a:path w="38136" h="39593" extrusionOk="0">
                  <a:moveTo>
                    <a:pt x="18133" y="0"/>
                  </a:moveTo>
                  <a:lnTo>
                    <a:pt x="18133" y="0"/>
                  </a:lnTo>
                  <a:cubicBezTo>
                    <a:pt x="16574" y="298"/>
                    <a:pt x="15014" y="643"/>
                    <a:pt x="13454" y="1036"/>
                  </a:cubicBezTo>
                  <a:cubicBezTo>
                    <a:pt x="11728" y="1524"/>
                    <a:pt x="10049" y="2274"/>
                    <a:pt x="8680" y="3453"/>
                  </a:cubicBezTo>
                  <a:cubicBezTo>
                    <a:pt x="7323" y="4632"/>
                    <a:pt x="6584" y="6061"/>
                    <a:pt x="6037" y="7620"/>
                  </a:cubicBezTo>
                  <a:cubicBezTo>
                    <a:pt x="5691" y="9013"/>
                    <a:pt x="5346" y="10394"/>
                    <a:pt x="5025" y="11787"/>
                  </a:cubicBezTo>
                  <a:lnTo>
                    <a:pt x="5013" y="11787"/>
                  </a:lnTo>
                  <a:lnTo>
                    <a:pt x="5001" y="11883"/>
                  </a:lnTo>
                  <a:cubicBezTo>
                    <a:pt x="4941" y="12097"/>
                    <a:pt x="4894" y="12311"/>
                    <a:pt x="4846" y="12538"/>
                  </a:cubicBezTo>
                  <a:lnTo>
                    <a:pt x="4858" y="12538"/>
                  </a:lnTo>
                  <a:lnTo>
                    <a:pt x="2941" y="21622"/>
                  </a:lnTo>
                  <a:lnTo>
                    <a:pt x="0" y="23039"/>
                  </a:lnTo>
                  <a:cubicBezTo>
                    <a:pt x="0" y="23039"/>
                    <a:pt x="381" y="24087"/>
                    <a:pt x="2608" y="26480"/>
                  </a:cubicBezTo>
                  <a:cubicBezTo>
                    <a:pt x="2608" y="26480"/>
                    <a:pt x="3108" y="27158"/>
                    <a:pt x="3513" y="28075"/>
                  </a:cubicBezTo>
                  <a:lnTo>
                    <a:pt x="10216" y="23801"/>
                  </a:lnTo>
                  <a:cubicBezTo>
                    <a:pt x="10216" y="23801"/>
                    <a:pt x="10728" y="31516"/>
                    <a:pt x="10418" y="37624"/>
                  </a:cubicBezTo>
                  <a:cubicBezTo>
                    <a:pt x="10418" y="37624"/>
                    <a:pt x="15476" y="39593"/>
                    <a:pt x="22762" y="39593"/>
                  </a:cubicBezTo>
                  <a:cubicBezTo>
                    <a:pt x="26463" y="39593"/>
                    <a:pt x="30739" y="39085"/>
                    <a:pt x="35219" y="37553"/>
                  </a:cubicBezTo>
                  <a:lnTo>
                    <a:pt x="34088" y="18431"/>
                  </a:lnTo>
                  <a:lnTo>
                    <a:pt x="36409" y="12538"/>
                  </a:lnTo>
                  <a:cubicBezTo>
                    <a:pt x="36564" y="12133"/>
                    <a:pt x="36719" y="11728"/>
                    <a:pt x="36874" y="11335"/>
                  </a:cubicBezTo>
                  <a:cubicBezTo>
                    <a:pt x="36874" y="11335"/>
                    <a:pt x="36874" y="11323"/>
                    <a:pt x="36886" y="11323"/>
                  </a:cubicBezTo>
                  <a:cubicBezTo>
                    <a:pt x="37005" y="11002"/>
                    <a:pt x="37136" y="10668"/>
                    <a:pt x="37267" y="10347"/>
                  </a:cubicBezTo>
                  <a:cubicBezTo>
                    <a:pt x="37374" y="10073"/>
                    <a:pt x="37481" y="9799"/>
                    <a:pt x="37576" y="9537"/>
                  </a:cubicBezTo>
                  <a:cubicBezTo>
                    <a:pt x="37576" y="9525"/>
                    <a:pt x="37588" y="9525"/>
                    <a:pt x="37588" y="9525"/>
                  </a:cubicBezTo>
                  <a:cubicBezTo>
                    <a:pt x="38136" y="7108"/>
                    <a:pt x="37422" y="4346"/>
                    <a:pt x="35755" y="2536"/>
                  </a:cubicBezTo>
                  <a:cubicBezTo>
                    <a:pt x="35421" y="2167"/>
                    <a:pt x="34695" y="1679"/>
                    <a:pt x="34088" y="1453"/>
                  </a:cubicBezTo>
                  <a:cubicBezTo>
                    <a:pt x="31790" y="917"/>
                    <a:pt x="29456" y="512"/>
                    <a:pt x="27111" y="250"/>
                  </a:cubicBezTo>
                  <a:lnTo>
                    <a:pt x="27111" y="250"/>
                  </a:lnTo>
                  <a:cubicBezTo>
                    <a:pt x="27206" y="584"/>
                    <a:pt x="27301" y="917"/>
                    <a:pt x="27385" y="1250"/>
                  </a:cubicBezTo>
                  <a:lnTo>
                    <a:pt x="27408" y="1274"/>
                  </a:lnTo>
                  <a:cubicBezTo>
                    <a:pt x="25622" y="2846"/>
                    <a:pt x="23753" y="4334"/>
                    <a:pt x="21801" y="5703"/>
                  </a:cubicBezTo>
                  <a:cubicBezTo>
                    <a:pt x="21431" y="5477"/>
                    <a:pt x="21134" y="5120"/>
                    <a:pt x="20836" y="4775"/>
                  </a:cubicBezTo>
                  <a:cubicBezTo>
                    <a:pt x="20134" y="3941"/>
                    <a:pt x="19431" y="3108"/>
                    <a:pt x="18729" y="2263"/>
                  </a:cubicBezTo>
                  <a:cubicBezTo>
                    <a:pt x="18467" y="1965"/>
                    <a:pt x="18217" y="1655"/>
                    <a:pt x="17955" y="1358"/>
                  </a:cubicBezTo>
                  <a:cubicBezTo>
                    <a:pt x="18014" y="905"/>
                    <a:pt x="18074" y="453"/>
                    <a:pt x="18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13;p39">
              <a:extLst>
                <a:ext uri="{FF2B5EF4-FFF2-40B4-BE49-F238E27FC236}">
                  <a16:creationId xmlns:a16="http://schemas.microsoft.com/office/drawing/2014/main" id="{E36454C5-14ED-40DC-B9FC-4800A96DEE8D}"/>
                </a:ext>
              </a:extLst>
            </p:cNvPr>
            <p:cNvSpPr/>
            <p:nvPr/>
          </p:nvSpPr>
          <p:spPr>
            <a:xfrm>
              <a:off x="4487150" y="2449825"/>
              <a:ext cx="889725" cy="1782400"/>
            </a:xfrm>
            <a:custGeom>
              <a:avLst/>
              <a:gdLst/>
              <a:ahLst/>
              <a:cxnLst/>
              <a:rect l="l" t="t" r="r" b="b"/>
              <a:pathLst>
                <a:path w="35589" h="71296" extrusionOk="0">
                  <a:moveTo>
                    <a:pt x="215" y="1"/>
                  </a:moveTo>
                  <a:cubicBezTo>
                    <a:pt x="203" y="144"/>
                    <a:pt x="203" y="287"/>
                    <a:pt x="191" y="430"/>
                  </a:cubicBezTo>
                  <a:lnTo>
                    <a:pt x="167" y="6645"/>
                  </a:lnTo>
                  <a:lnTo>
                    <a:pt x="1" y="71295"/>
                  </a:lnTo>
                  <a:lnTo>
                    <a:pt x="9526" y="71295"/>
                  </a:lnTo>
                  <a:lnTo>
                    <a:pt x="10585" y="23194"/>
                  </a:lnTo>
                  <a:lnTo>
                    <a:pt x="11657" y="33136"/>
                  </a:lnTo>
                  <a:lnTo>
                    <a:pt x="25206" y="68736"/>
                  </a:lnTo>
                  <a:lnTo>
                    <a:pt x="27671" y="68093"/>
                  </a:lnTo>
                  <a:lnTo>
                    <a:pt x="34731" y="66259"/>
                  </a:lnTo>
                  <a:lnTo>
                    <a:pt x="35589" y="66033"/>
                  </a:lnTo>
                  <a:lnTo>
                    <a:pt x="23873" y="30433"/>
                  </a:lnTo>
                  <a:lnTo>
                    <a:pt x="25206" y="13"/>
                  </a:lnTo>
                  <a:lnTo>
                    <a:pt x="25206" y="13"/>
                  </a:lnTo>
                  <a:cubicBezTo>
                    <a:pt x="25135" y="25"/>
                    <a:pt x="25075" y="49"/>
                    <a:pt x="25004" y="60"/>
                  </a:cubicBezTo>
                  <a:cubicBezTo>
                    <a:pt x="21020" y="1241"/>
                    <a:pt x="16867" y="1830"/>
                    <a:pt x="12714" y="1830"/>
                  </a:cubicBezTo>
                  <a:cubicBezTo>
                    <a:pt x="8488" y="1830"/>
                    <a:pt x="4262" y="1220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14;p39">
              <a:extLst>
                <a:ext uri="{FF2B5EF4-FFF2-40B4-BE49-F238E27FC236}">
                  <a16:creationId xmlns:a16="http://schemas.microsoft.com/office/drawing/2014/main" id="{0BC71EEF-4102-432B-B517-8C4886514283}"/>
                </a:ext>
              </a:extLst>
            </p:cNvPr>
            <p:cNvSpPr/>
            <p:nvPr/>
          </p:nvSpPr>
          <p:spPr>
            <a:xfrm>
              <a:off x="4037100" y="1853125"/>
              <a:ext cx="323875" cy="134775"/>
            </a:xfrm>
            <a:custGeom>
              <a:avLst/>
              <a:gdLst/>
              <a:ahLst/>
              <a:cxnLst/>
              <a:rect l="l" t="t" r="r" b="b"/>
              <a:pathLst>
                <a:path w="12955" h="5391" extrusionOk="0">
                  <a:moveTo>
                    <a:pt x="9798" y="1"/>
                  </a:moveTo>
                  <a:cubicBezTo>
                    <a:pt x="9640" y="1"/>
                    <a:pt x="9485" y="32"/>
                    <a:pt x="9335" y="56"/>
                  </a:cubicBezTo>
                  <a:cubicBezTo>
                    <a:pt x="6227" y="711"/>
                    <a:pt x="3108" y="1354"/>
                    <a:pt x="0" y="1997"/>
                  </a:cubicBezTo>
                  <a:lnTo>
                    <a:pt x="0" y="2021"/>
                  </a:lnTo>
                  <a:cubicBezTo>
                    <a:pt x="477" y="3164"/>
                    <a:pt x="1548" y="3997"/>
                    <a:pt x="2715" y="4367"/>
                  </a:cubicBezTo>
                  <a:cubicBezTo>
                    <a:pt x="3345" y="4570"/>
                    <a:pt x="4003" y="4655"/>
                    <a:pt x="4664" y="4655"/>
                  </a:cubicBezTo>
                  <a:cubicBezTo>
                    <a:pt x="5239" y="4655"/>
                    <a:pt x="5817" y="4591"/>
                    <a:pt x="6382" y="4486"/>
                  </a:cubicBezTo>
                  <a:cubicBezTo>
                    <a:pt x="7466" y="4283"/>
                    <a:pt x="8549" y="3914"/>
                    <a:pt x="9490" y="3331"/>
                  </a:cubicBezTo>
                  <a:lnTo>
                    <a:pt x="9502" y="3366"/>
                  </a:lnTo>
                  <a:cubicBezTo>
                    <a:pt x="10121" y="3962"/>
                    <a:pt x="10740" y="4557"/>
                    <a:pt x="11347" y="5152"/>
                  </a:cubicBezTo>
                  <a:cubicBezTo>
                    <a:pt x="11430" y="5236"/>
                    <a:pt x="11514" y="5319"/>
                    <a:pt x="11597" y="5390"/>
                  </a:cubicBezTo>
                  <a:cubicBezTo>
                    <a:pt x="12062" y="4200"/>
                    <a:pt x="12514" y="3009"/>
                    <a:pt x="12954" y="1807"/>
                  </a:cubicBezTo>
                  <a:lnTo>
                    <a:pt x="12800" y="1747"/>
                  </a:lnTo>
                  <a:cubicBezTo>
                    <a:pt x="12597" y="1616"/>
                    <a:pt x="12383" y="1485"/>
                    <a:pt x="12181" y="1342"/>
                  </a:cubicBezTo>
                  <a:cubicBezTo>
                    <a:pt x="11645" y="997"/>
                    <a:pt x="11109" y="640"/>
                    <a:pt x="10561" y="295"/>
                  </a:cubicBezTo>
                  <a:cubicBezTo>
                    <a:pt x="10383" y="176"/>
                    <a:pt x="10204" y="56"/>
                    <a:pt x="10002" y="21"/>
                  </a:cubicBezTo>
                  <a:cubicBezTo>
                    <a:pt x="9934" y="6"/>
                    <a:pt x="9866" y="1"/>
                    <a:pt x="9798" y="1"/>
                  </a:cubicBezTo>
                  <a:close/>
                </a:path>
              </a:pathLst>
            </a:custGeom>
            <a:solidFill>
              <a:srgbClr val="FBB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2787288"/>
      </p:ext>
    </p:extLst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83603"/>
      </a:dk1>
      <a:lt1>
        <a:srgbClr val="FFFFFF"/>
      </a:lt1>
      <a:dk2>
        <a:srgbClr val="B6D7A8"/>
      </a:dk2>
      <a:lt2>
        <a:srgbClr val="7DBD61"/>
      </a:lt2>
      <a:accent1>
        <a:srgbClr val="E6B8AF"/>
      </a:accent1>
      <a:accent2>
        <a:srgbClr val="F9CB9C"/>
      </a:accent2>
      <a:accent3>
        <a:srgbClr val="F6B26B"/>
      </a:accent3>
      <a:accent4>
        <a:srgbClr val="E69138"/>
      </a:accent4>
      <a:accent5>
        <a:srgbClr val="083603"/>
      </a:accent5>
      <a:accent6>
        <a:srgbClr val="083603"/>
      </a:accent6>
      <a:hlink>
        <a:srgbClr val="083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469</Words>
  <Application>Microsoft Office PowerPoint</Application>
  <PresentationFormat>화면 슬라이드 쇼(16:9)</PresentationFormat>
  <Paragraphs>123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Noto Sans Kr</vt:lpstr>
      <vt:lpstr>Oswald</vt:lpstr>
      <vt:lpstr>맑은 고딕</vt:lpstr>
      <vt:lpstr>휴먼둥근헤드라인</vt:lpstr>
      <vt:lpstr>Arial</vt:lpstr>
      <vt:lpstr>Open Sans</vt:lpstr>
      <vt:lpstr>Environmental Consulting by Slidesgo</vt:lpstr>
      <vt:lpstr>눈 떠보니  산 속</vt:lpstr>
      <vt:lpstr>개요</vt:lpstr>
      <vt:lpstr>01</vt:lpstr>
      <vt:lpstr>산림치유란?</vt:lpstr>
      <vt:lpstr>산림치유 대상자</vt:lpstr>
      <vt:lpstr>산림치유의 효과</vt:lpstr>
      <vt:lpstr>산림치유의 효과</vt:lpstr>
      <vt:lpstr>코로나 19</vt:lpstr>
      <vt:lpstr>02</vt:lpstr>
      <vt:lpstr>기대효과 </vt:lpstr>
      <vt:lpstr>VR산림치유</vt:lpstr>
      <vt:lpstr>디바이스 구성</vt:lpstr>
      <vt:lpstr>맵 디자인</vt:lpstr>
      <vt:lpstr>맵 디자인</vt:lpstr>
      <vt:lpstr>3D 프린팅</vt:lpstr>
      <vt:lpstr>03</vt:lpstr>
      <vt:lpstr>실제 시연 영상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눈 떠보니  산 속</dc:title>
  <dc:creator>허지혜</dc:creator>
  <cp:lastModifiedBy>myung jewon</cp:lastModifiedBy>
  <cp:revision>79</cp:revision>
  <dcterms:modified xsi:type="dcterms:W3CDTF">2021-06-11T00:25:49Z</dcterms:modified>
</cp:coreProperties>
</file>